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6DE0-5455-4BAC-92F4-A7408B574CB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0860-3306-4716-A686-A539A238F19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542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6DE0-5455-4BAC-92F4-A7408B574CB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0860-3306-4716-A686-A539A238F19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209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6DE0-5455-4BAC-92F4-A7408B574CB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0860-3306-4716-A686-A539A238F19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63109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6DE0-5455-4BAC-92F4-A7408B574CB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0860-3306-4716-A686-A539A238F199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3657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6DE0-5455-4BAC-92F4-A7408B574CB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0860-3306-4716-A686-A539A238F19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674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6DE0-5455-4BAC-92F4-A7408B574CB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0860-3306-4716-A686-A539A238F19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3594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6DE0-5455-4BAC-92F4-A7408B574CB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0860-3306-4716-A686-A539A238F19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9647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6DE0-5455-4BAC-92F4-A7408B574CB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0860-3306-4716-A686-A539A238F19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1705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6DE0-5455-4BAC-92F4-A7408B574CB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0860-3306-4716-A686-A539A238F19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105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6DE0-5455-4BAC-92F4-A7408B574CB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0860-3306-4716-A686-A539A238F19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863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6DE0-5455-4BAC-92F4-A7408B574CB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0860-3306-4716-A686-A539A238F19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938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6DE0-5455-4BAC-92F4-A7408B574CB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0860-3306-4716-A686-A539A238F19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650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6DE0-5455-4BAC-92F4-A7408B574CB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0860-3306-4716-A686-A539A238F19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337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6DE0-5455-4BAC-92F4-A7408B574CB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0860-3306-4716-A686-A539A238F19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540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6DE0-5455-4BAC-92F4-A7408B574CB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0860-3306-4716-A686-A539A238F19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29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6DE0-5455-4BAC-92F4-A7408B574CB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0860-3306-4716-A686-A539A238F19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949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6DE0-5455-4BAC-92F4-A7408B574CB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0860-3306-4716-A686-A539A238F19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17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A6DE0-5455-4BAC-92F4-A7408B574CB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0860-3306-4716-A686-A539A238F19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0310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Тракийските гробници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401294" y="4089462"/>
            <a:ext cx="7893288" cy="3003101"/>
          </a:xfrm>
        </p:spPr>
        <p:txBody>
          <a:bodyPr/>
          <a:lstStyle/>
          <a:p>
            <a:r>
              <a:rPr lang="bg-BG" dirty="0" smtClean="0"/>
              <a:t>Елеонора 5 клас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513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1834191" y="-82812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С</a:t>
            </a: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5497002" y="177649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Караново</a:t>
            </a:r>
            <a:r>
              <a:rPr lang="ru-RU" dirty="0" smtClean="0"/>
              <a:t> е </a:t>
            </a:r>
            <a:r>
              <a:rPr lang="ru-RU" dirty="0" err="1" smtClean="0"/>
              <a:t>селищна</a:t>
            </a:r>
            <a:r>
              <a:rPr lang="ru-RU" dirty="0" smtClean="0"/>
              <a:t> могила, </a:t>
            </a:r>
            <a:r>
              <a:rPr lang="ru-RU" dirty="0" err="1" smtClean="0"/>
              <a:t>която</a:t>
            </a:r>
            <a:r>
              <a:rPr lang="ru-RU" dirty="0" smtClean="0"/>
              <a:t> се </a:t>
            </a:r>
            <a:r>
              <a:rPr lang="ru-RU" dirty="0" err="1" smtClean="0"/>
              <a:t>намира</a:t>
            </a:r>
            <a:r>
              <a:rPr lang="ru-RU" dirty="0" smtClean="0"/>
              <a:t> в село </a:t>
            </a:r>
            <a:r>
              <a:rPr lang="ru-RU" dirty="0" err="1" smtClean="0"/>
              <a:t>Караново</a:t>
            </a:r>
            <a:r>
              <a:rPr lang="ru-RU" dirty="0" smtClean="0"/>
              <a:t>, община Нова </a:t>
            </a:r>
            <a:r>
              <a:rPr lang="ru-RU" dirty="0" err="1" smtClean="0"/>
              <a:t>Загора</a:t>
            </a:r>
            <a:r>
              <a:rPr lang="ru-RU" dirty="0" smtClean="0"/>
              <a:t>. </a:t>
            </a:r>
            <a:r>
              <a:rPr lang="ru-RU" dirty="0" err="1" smtClean="0"/>
              <a:t>Тя</a:t>
            </a:r>
            <a:r>
              <a:rPr lang="ru-RU" dirty="0" smtClean="0"/>
              <a:t> е част от </a:t>
            </a:r>
            <a:r>
              <a:rPr lang="ru-RU" dirty="0" err="1" smtClean="0"/>
              <a:t>Карановската</a:t>
            </a:r>
            <a:r>
              <a:rPr lang="ru-RU" dirty="0" smtClean="0"/>
              <a:t> </a:t>
            </a:r>
            <a:r>
              <a:rPr lang="ru-RU" dirty="0" err="1" smtClean="0"/>
              <a:t>култура</a:t>
            </a:r>
            <a:r>
              <a:rPr lang="ru-RU" dirty="0" smtClean="0"/>
              <a:t> на </a:t>
            </a:r>
            <a:r>
              <a:rPr lang="ru-RU" dirty="0" err="1" smtClean="0"/>
              <a:t>Карановската</a:t>
            </a:r>
            <a:r>
              <a:rPr lang="ru-RU" dirty="0" smtClean="0"/>
              <a:t> </a:t>
            </a:r>
            <a:r>
              <a:rPr lang="ru-RU" dirty="0" err="1" smtClean="0"/>
              <a:t>селищна</a:t>
            </a:r>
            <a:r>
              <a:rPr lang="ru-RU" dirty="0" smtClean="0"/>
              <a:t> могила в </a:t>
            </a:r>
            <a:r>
              <a:rPr lang="ru-RU" dirty="0" err="1" smtClean="0"/>
              <a:t>Тракия</a:t>
            </a:r>
            <a:r>
              <a:rPr lang="ru-RU" dirty="0" smtClean="0"/>
              <a:t> и е </a:t>
            </a:r>
            <a:r>
              <a:rPr lang="ru-RU" dirty="0" err="1" smtClean="0"/>
              <a:t>една</a:t>
            </a:r>
            <a:r>
              <a:rPr lang="ru-RU" dirty="0" smtClean="0"/>
              <a:t> от </a:t>
            </a:r>
            <a:r>
              <a:rPr lang="ru-RU" dirty="0" err="1" smtClean="0"/>
              <a:t>най</a:t>
            </a:r>
            <a:r>
              <a:rPr lang="ru-RU" dirty="0" smtClean="0"/>
              <a:t>-старите в Европа. Могилата </a:t>
            </a:r>
            <a:r>
              <a:rPr lang="ru-RU" dirty="0" err="1" smtClean="0"/>
              <a:t>датира</a:t>
            </a:r>
            <a:r>
              <a:rPr lang="ru-RU" dirty="0" smtClean="0"/>
              <a:t> от </a:t>
            </a:r>
            <a:r>
              <a:rPr lang="ru-RU" dirty="0" err="1" smtClean="0"/>
              <a:t>късната</a:t>
            </a:r>
            <a:r>
              <a:rPr lang="ru-RU" dirty="0" smtClean="0"/>
              <a:t> медна </a:t>
            </a:r>
            <a:r>
              <a:rPr lang="ru-RU" dirty="0" err="1" smtClean="0"/>
              <a:t>епоха</a:t>
            </a:r>
            <a:r>
              <a:rPr lang="ru-RU" dirty="0" smtClean="0"/>
              <a:t> - около 4000 пр. Хр. В </a:t>
            </a:r>
            <a:r>
              <a:rPr lang="ru-RU" dirty="0" err="1" smtClean="0"/>
              <a:t>нея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намерени</a:t>
            </a:r>
            <a:r>
              <a:rPr lang="ru-RU" dirty="0" smtClean="0"/>
              <a:t> много находки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битови</a:t>
            </a:r>
            <a:r>
              <a:rPr lang="ru-RU" dirty="0" smtClean="0"/>
              <a:t> </a:t>
            </a:r>
            <a:r>
              <a:rPr lang="ru-RU" dirty="0" err="1" smtClean="0"/>
              <a:t>предмети</a:t>
            </a:r>
            <a:r>
              <a:rPr lang="ru-RU" dirty="0" smtClean="0"/>
              <a:t>, </a:t>
            </a:r>
            <a:r>
              <a:rPr lang="ru-RU" dirty="0" err="1" smtClean="0"/>
              <a:t>култови</a:t>
            </a:r>
            <a:r>
              <a:rPr lang="ru-RU" dirty="0" smtClean="0"/>
              <a:t> </a:t>
            </a:r>
            <a:r>
              <a:rPr lang="ru-RU" dirty="0" err="1" smtClean="0"/>
              <a:t>скулптури</a:t>
            </a:r>
            <a:r>
              <a:rPr lang="ru-RU" dirty="0" smtClean="0"/>
              <a:t>, </a:t>
            </a:r>
            <a:r>
              <a:rPr lang="ru-RU" dirty="0" err="1" smtClean="0"/>
              <a:t>монети</a:t>
            </a:r>
            <a:r>
              <a:rPr lang="ru-RU" dirty="0" smtClean="0"/>
              <a:t>, </a:t>
            </a:r>
            <a:r>
              <a:rPr lang="ru-RU" dirty="0" err="1" smtClean="0"/>
              <a:t>златни</a:t>
            </a:r>
            <a:r>
              <a:rPr lang="ru-RU" dirty="0" smtClean="0"/>
              <a:t>, </a:t>
            </a:r>
            <a:r>
              <a:rPr lang="ru-RU" dirty="0" err="1" smtClean="0"/>
              <a:t>сребърни</a:t>
            </a:r>
            <a:r>
              <a:rPr lang="ru-RU" dirty="0" smtClean="0"/>
              <a:t> и </a:t>
            </a:r>
            <a:r>
              <a:rPr lang="ru-RU" dirty="0" err="1" smtClean="0"/>
              <a:t>бронзови</a:t>
            </a:r>
            <a:r>
              <a:rPr lang="ru-RU" dirty="0" smtClean="0"/>
              <a:t> </a:t>
            </a:r>
            <a:r>
              <a:rPr lang="ru-RU" dirty="0" err="1" smtClean="0"/>
              <a:t>накити</a:t>
            </a:r>
            <a:r>
              <a:rPr lang="ru-RU" dirty="0" smtClean="0"/>
              <a:t>, керамика. </a:t>
            </a:r>
            <a:r>
              <a:rPr lang="ru-RU" dirty="0" err="1" smtClean="0"/>
              <a:t>Присъствието</a:t>
            </a:r>
            <a:r>
              <a:rPr lang="ru-RU" dirty="0" smtClean="0"/>
              <a:t> в </a:t>
            </a:r>
            <a:r>
              <a:rPr lang="ru-RU" dirty="0" err="1" smtClean="0"/>
              <a:t>близост</a:t>
            </a:r>
            <a:r>
              <a:rPr lang="ru-RU" dirty="0" smtClean="0"/>
              <a:t> до гроба на аристократа на колесница, </a:t>
            </a:r>
            <a:r>
              <a:rPr lang="ru-RU" dirty="0" err="1" smtClean="0"/>
              <a:t>потвърждва</a:t>
            </a:r>
            <a:r>
              <a:rPr lang="ru-RU" dirty="0" smtClean="0"/>
              <a:t> </a:t>
            </a:r>
            <a:r>
              <a:rPr lang="ru-RU" dirty="0" err="1" smtClean="0"/>
              <a:t>наличието</a:t>
            </a:r>
            <a:r>
              <a:rPr lang="ru-RU" dirty="0" smtClean="0"/>
              <a:t> на </a:t>
            </a:r>
            <a:r>
              <a:rPr lang="ru-RU" dirty="0" err="1" smtClean="0"/>
              <a:t>особен</a:t>
            </a:r>
            <a:r>
              <a:rPr lang="ru-RU" dirty="0" smtClean="0"/>
              <a:t> ритуал, </a:t>
            </a:r>
            <a:r>
              <a:rPr lang="ru-RU" dirty="0" err="1" smtClean="0"/>
              <a:t>съпътстващи</a:t>
            </a:r>
            <a:r>
              <a:rPr lang="ru-RU" dirty="0" smtClean="0"/>
              <a:t> </a:t>
            </a:r>
            <a:r>
              <a:rPr lang="ru-RU" dirty="0" err="1" smtClean="0"/>
              <a:t>полагането</a:t>
            </a:r>
            <a:r>
              <a:rPr lang="ru-RU" dirty="0" smtClean="0"/>
              <a:t> на </a:t>
            </a:r>
            <a:r>
              <a:rPr lang="ru-RU" dirty="0" err="1" smtClean="0"/>
              <a:t>античните</a:t>
            </a:r>
            <a:r>
              <a:rPr lang="ru-RU" dirty="0" smtClean="0"/>
              <a:t> коли при </a:t>
            </a:r>
            <a:r>
              <a:rPr lang="ru-RU" dirty="0" err="1" smtClean="0"/>
              <a:t>погребенията</a:t>
            </a:r>
            <a:r>
              <a:rPr lang="ru-RU" dirty="0" smtClean="0"/>
              <a:t> на </a:t>
            </a:r>
            <a:r>
              <a:rPr lang="ru-RU" dirty="0" err="1" smtClean="0"/>
              <a:t>знатните</a:t>
            </a:r>
            <a:r>
              <a:rPr lang="ru-RU" dirty="0" smtClean="0"/>
              <a:t> траки.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2"/>
          <a:srcRect l="-22485" t="2087" r="22485" b="-2087"/>
          <a:stretch/>
        </p:blipFill>
        <p:spPr>
          <a:xfrm>
            <a:off x="-697230" y="1698929"/>
            <a:ext cx="5905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738687" y="4549676"/>
            <a:ext cx="77631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Тракийските</a:t>
            </a:r>
            <a:r>
              <a:rPr lang="ru-RU" dirty="0" smtClean="0"/>
              <a:t> </a:t>
            </a:r>
            <a:r>
              <a:rPr lang="ru-RU" dirty="0" err="1" smtClean="0"/>
              <a:t>гробници</a:t>
            </a:r>
            <a:r>
              <a:rPr lang="ru-RU" dirty="0" smtClean="0"/>
              <a:t> и </a:t>
            </a:r>
            <a:r>
              <a:rPr lang="ru-RU" dirty="0" err="1" smtClean="0"/>
              <a:t>светилища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единствените</a:t>
            </a:r>
            <a:r>
              <a:rPr lang="ru-RU" dirty="0" smtClean="0"/>
              <a:t> почти </a:t>
            </a:r>
            <a:r>
              <a:rPr lang="ru-RU" dirty="0" err="1" smtClean="0"/>
              <a:t>изцяло</a:t>
            </a:r>
            <a:r>
              <a:rPr lang="ru-RU" dirty="0" smtClean="0"/>
              <a:t> </a:t>
            </a:r>
            <a:r>
              <a:rPr lang="ru-RU" dirty="0" err="1" smtClean="0"/>
              <a:t>запазени</a:t>
            </a:r>
            <a:r>
              <a:rPr lang="ru-RU" dirty="0" smtClean="0"/>
              <a:t> представители на </a:t>
            </a:r>
            <a:r>
              <a:rPr lang="ru-RU" dirty="0" err="1" smtClean="0"/>
              <a:t>монументалната</a:t>
            </a:r>
            <a:r>
              <a:rPr lang="ru-RU" dirty="0" smtClean="0"/>
              <a:t> </a:t>
            </a:r>
            <a:r>
              <a:rPr lang="ru-RU" dirty="0" err="1" smtClean="0"/>
              <a:t>култова</a:t>
            </a:r>
            <a:r>
              <a:rPr lang="ru-RU" dirty="0" smtClean="0"/>
              <a:t> архитектура на </a:t>
            </a:r>
            <a:r>
              <a:rPr lang="ru-RU" dirty="0" err="1" smtClean="0"/>
              <a:t>древните</a:t>
            </a:r>
            <a:r>
              <a:rPr lang="ru-RU" dirty="0" smtClean="0"/>
              <a:t> траки. </a:t>
            </a:r>
            <a:r>
              <a:rPr lang="ru-RU" dirty="0" err="1" smtClean="0"/>
              <a:t>Основна</a:t>
            </a:r>
            <a:r>
              <a:rPr lang="ru-RU" dirty="0" smtClean="0"/>
              <a:t> заслуга за </a:t>
            </a:r>
            <a:r>
              <a:rPr lang="ru-RU" dirty="0" err="1" smtClean="0"/>
              <a:t>тяхното</a:t>
            </a:r>
            <a:r>
              <a:rPr lang="ru-RU" dirty="0" smtClean="0"/>
              <a:t> </a:t>
            </a:r>
            <a:r>
              <a:rPr lang="ru-RU" dirty="0" err="1" smtClean="0"/>
              <a:t>запазване</a:t>
            </a:r>
            <a:r>
              <a:rPr lang="ru-RU" dirty="0" smtClean="0"/>
              <a:t> до наши дни е, че почти </a:t>
            </a:r>
            <a:r>
              <a:rPr lang="ru-RU" dirty="0" err="1" smtClean="0"/>
              <a:t>всички</a:t>
            </a:r>
            <a:r>
              <a:rPr lang="ru-RU" dirty="0" smtClean="0"/>
              <a:t> те се </a:t>
            </a:r>
            <a:r>
              <a:rPr lang="ru-RU" dirty="0" err="1" smtClean="0"/>
              <a:t>намират</a:t>
            </a:r>
            <a:r>
              <a:rPr lang="ru-RU" dirty="0" smtClean="0"/>
              <a:t> </a:t>
            </a:r>
            <a:r>
              <a:rPr lang="ru-RU" dirty="0" err="1" smtClean="0"/>
              <a:t>засипани</a:t>
            </a:r>
            <a:r>
              <a:rPr lang="ru-RU" dirty="0" smtClean="0"/>
              <a:t> в </a:t>
            </a:r>
            <a:r>
              <a:rPr lang="ru-RU" dirty="0" err="1" smtClean="0"/>
              <a:t>надгробни</a:t>
            </a:r>
            <a:r>
              <a:rPr lang="ru-RU" dirty="0" smtClean="0"/>
              <a:t> </a:t>
            </a:r>
            <a:r>
              <a:rPr lang="ru-RU" dirty="0" err="1" smtClean="0"/>
              <a:t>могили</a:t>
            </a:r>
            <a:r>
              <a:rPr lang="ru-RU" dirty="0" smtClean="0"/>
              <a:t>. На </a:t>
            </a:r>
            <a:r>
              <a:rPr lang="ru-RU" dirty="0" err="1" smtClean="0"/>
              <a:t>територията</a:t>
            </a:r>
            <a:r>
              <a:rPr lang="ru-RU" dirty="0" smtClean="0"/>
              <a:t> на </a:t>
            </a:r>
            <a:r>
              <a:rPr lang="ru-RU" dirty="0" err="1" smtClean="0"/>
              <a:t>България</a:t>
            </a:r>
            <a:r>
              <a:rPr lang="ru-RU" dirty="0" smtClean="0"/>
              <a:t> </a:t>
            </a:r>
            <a:r>
              <a:rPr lang="ru-RU" dirty="0" err="1" smtClean="0"/>
              <a:t>има</a:t>
            </a:r>
            <a:r>
              <a:rPr lang="ru-RU" dirty="0" smtClean="0"/>
              <a:t> над 60 </a:t>
            </a:r>
            <a:r>
              <a:rPr lang="ru-RU" dirty="0" err="1" smtClean="0"/>
              <a:t>хиляди</a:t>
            </a:r>
            <a:r>
              <a:rPr lang="ru-RU" dirty="0" smtClean="0"/>
              <a:t> </a:t>
            </a:r>
            <a:r>
              <a:rPr lang="ru-RU" dirty="0" err="1" smtClean="0"/>
              <a:t>такива</a:t>
            </a:r>
            <a:r>
              <a:rPr lang="ru-RU" dirty="0" smtClean="0"/>
              <a:t> </a:t>
            </a:r>
            <a:r>
              <a:rPr lang="ru-RU" dirty="0" err="1" smtClean="0"/>
              <a:t>тракийски</a:t>
            </a:r>
            <a:r>
              <a:rPr lang="ru-RU" dirty="0" smtClean="0"/>
              <a:t> </a:t>
            </a:r>
            <a:r>
              <a:rPr lang="ru-RU" dirty="0" err="1" smtClean="0"/>
              <a:t>могили</a:t>
            </a:r>
            <a:r>
              <a:rPr lang="ru-RU" dirty="0" smtClean="0"/>
              <a:t>, от </a:t>
            </a:r>
            <a:r>
              <a:rPr lang="ru-RU" dirty="0" err="1" smtClean="0"/>
              <a:t>които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проучени</a:t>
            </a:r>
            <a:r>
              <a:rPr lang="ru-RU" dirty="0" smtClean="0"/>
              <a:t> едва около 1000. </a:t>
            </a:r>
            <a:r>
              <a:rPr lang="ru-RU" dirty="0" err="1" smtClean="0"/>
              <a:t>Аналогични</a:t>
            </a:r>
            <a:r>
              <a:rPr lang="ru-RU" dirty="0" smtClean="0"/>
              <a:t> на </a:t>
            </a:r>
            <a:r>
              <a:rPr lang="ru-RU" dirty="0" err="1" smtClean="0"/>
              <a:t>тракийските</a:t>
            </a:r>
            <a:r>
              <a:rPr lang="ru-RU" dirty="0" smtClean="0"/>
              <a:t> </a:t>
            </a:r>
            <a:r>
              <a:rPr lang="ru-RU" dirty="0" err="1" smtClean="0"/>
              <a:t>могили</a:t>
            </a:r>
            <a:r>
              <a:rPr lang="ru-RU" dirty="0" smtClean="0"/>
              <a:t> и </a:t>
            </a:r>
            <a:r>
              <a:rPr lang="ru-RU" dirty="0" err="1" smtClean="0"/>
              <a:t>гробници</a:t>
            </a:r>
            <a:r>
              <a:rPr lang="ru-RU" dirty="0" smtClean="0"/>
              <a:t> се </a:t>
            </a:r>
            <a:r>
              <a:rPr lang="ru-RU" dirty="0" err="1" smtClean="0"/>
              <a:t>откриват</a:t>
            </a:r>
            <a:r>
              <a:rPr lang="ru-RU" dirty="0" smtClean="0"/>
              <a:t> </a:t>
            </a:r>
            <a:r>
              <a:rPr lang="ru-RU" dirty="0" err="1" smtClean="0"/>
              <a:t>също</a:t>
            </a:r>
            <a:r>
              <a:rPr lang="ru-RU" dirty="0" smtClean="0"/>
              <a:t> в </a:t>
            </a:r>
            <a:r>
              <a:rPr lang="ru-RU" dirty="0" err="1" smtClean="0"/>
              <a:t>Северното</a:t>
            </a:r>
            <a:r>
              <a:rPr lang="ru-RU" dirty="0" smtClean="0"/>
              <a:t> </a:t>
            </a:r>
            <a:r>
              <a:rPr lang="ru-RU" dirty="0" err="1" smtClean="0"/>
              <a:t>Причерноморие</a:t>
            </a:r>
            <a:r>
              <a:rPr lang="ru-RU" dirty="0" smtClean="0"/>
              <a:t>, край Кавказ, в Мала Азия и </a:t>
            </a:r>
            <a:r>
              <a:rPr lang="ru-RU" dirty="0" err="1" smtClean="0"/>
              <a:t>Средна</a:t>
            </a:r>
            <a:r>
              <a:rPr lang="ru-RU" dirty="0" smtClean="0"/>
              <a:t> Азия.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883" y="253901"/>
            <a:ext cx="64770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2"/>
          <a:srcRect l="-7136" t="2087" r="7136" b="-2087"/>
          <a:stretch/>
        </p:blipFill>
        <p:spPr>
          <a:xfrm>
            <a:off x="0" y="2422497"/>
            <a:ext cx="5905500" cy="3810000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6096000" y="288969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Тракийската</a:t>
            </a:r>
            <a:r>
              <a:rPr lang="ru-RU" dirty="0" smtClean="0"/>
              <a:t> гробница в </a:t>
            </a:r>
            <a:r>
              <a:rPr lang="ru-RU" dirty="0" err="1" smtClean="0"/>
              <a:t>Казанлък</a:t>
            </a:r>
            <a:r>
              <a:rPr lang="ru-RU" dirty="0" smtClean="0"/>
              <a:t>, известна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Казанлъшката</a:t>
            </a:r>
            <a:r>
              <a:rPr lang="ru-RU" dirty="0" smtClean="0"/>
              <a:t> гробница, е </a:t>
            </a:r>
            <a:r>
              <a:rPr lang="ru-RU" dirty="0" err="1" smtClean="0"/>
              <a:t>открита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19 </a:t>
            </a:r>
            <a:r>
              <a:rPr lang="ru-RU" dirty="0" err="1" smtClean="0"/>
              <a:t>април</a:t>
            </a:r>
            <a:r>
              <a:rPr lang="ru-RU" dirty="0" smtClean="0"/>
              <a:t> 1944 г. от </a:t>
            </a:r>
            <a:r>
              <a:rPr lang="ru-RU" dirty="0" err="1" smtClean="0"/>
              <a:t>войници</a:t>
            </a:r>
            <a:r>
              <a:rPr lang="ru-RU" dirty="0" smtClean="0"/>
              <a:t>, </a:t>
            </a:r>
            <a:r>
              <a:rPr lang="ru-RU" dirty="0" err="1" smtClean="0"/>
              <a:t>копаещи</a:t>
            </a:r>
            <a:r>
              <a:rPr lang="ru-RU" dirty="0" smtClean="0"/>
              <a:t> окоп и </a:t>
            </a:r>
            <a:r>
              <a:rPr lang="ru-RU" dirty="0" err="1" smtClean="0"/>
              <a:t>попаднали</a:t>
            </a:r>
            <a:r>
              <a:rPr lang="ru-RU" dirty="0" smtClean="0"/>
              <a:t> на </a:t>
            </a:r>
            <a:r>
              <a:rPr lang="ru-RU" dirty="0" err="1" smtClean="0"/>
              <a:t>иззидана</a:t>
            </a:r>
            <a:r>
              <a:rPr lang="ru-RU" dirty="0" smtClean="0"/>
              <a:t> </a:t>
            </a:r>
            <a:r>
              <a:rPr lang="ru-RU" dirty="0" err="1" smtClean="0"/>
              <a:t>каменна</a:t>
            </a:r>
            <a:r>
              <a:rPr lang="ru-RU" dirty="0" smtClean="0"/>
              <a:t> стена, </a:t>
            </a:r>
            <a:r>
              <a:rPr lang="ru-RU" dirty="0" err="1" smtClean="0"/>
              <a:t>която</a:t>
            </a:r>
            <a:r>
              <a:rPr lang="ru-RU" dirty="0" smtClean="0"/>
              <a:t> разбили и </a:t>
            </a:r>
            <a:r>
              <a:rPr lang="ru-RU" dirty="0" err="1" smtClean="0"/>
              <a:t>навлезли</a:t>
            </a:r>
            <a:r>
              <a:rPr lang="ru-RU" dirty="0" smtClean="0"/>
              <a:t> в </a:t>
            </a:r>
            <a:r>
              <a:rPr lang="ru-RU" dirty="0" err="1" smtClean="0"/>
              <a:t>нисък</a:t>
            </a:r>
            <a:r>
              <a:rPr lang="ru-RU" dirty="0" smtClean="0"/>
              <a:t>, тесен коридор. Две </a:t>
            </a:r>
            <a:r>
              <a:rPr lang="ru-RU" dirty="0" err="1" smtClean="0"/>
              <a:t>години</a:t>
            </a:r>
            <a:r>
              <a:rPr lang="ru-RU" dirty="0" smtClean="0"/>
              <a:t> </a:t>
            </a:r>
            <a:r>
              <a:rPr lang="ru-RU" dirty="0" err="1" smtClean="0"/>
              <a:t>по-късно</a:t>
            </a:r>
            <a:r>
              <a:rPr lang="ru-RU" dirty="0" smtClean="0"/>
              <a:t> </a:t>
            </a:r>
            <a:r>
              <a:rPr lang="ru-RU" dirty="0" err="1" smtClean="0"/>
              <a:t>гробницата</a:t>
            </a:r>
            <a:r>
              <a:rPr lang="ru-RU" dirty="0" smtClean="0"/>
              <a:t> е </a:t>
            </a:r>
            <a:r>
              <a:rPr lang="ru-RU" dirty="0" err="1" smtClean="0"/>
              <a:t>вградена</a:t>
            </a:r>
            <a:r>
              <a:rPr lang="ru-RU" dirty="0" smtClean="0"/>
              <a:t> в </a:t>
            </a:r>
            <a:r>
              <a:rPr lang="ru-RU" dirty="0" err="1" smtClean="0"/>
              <a:t>специална</a:t>
            </a:r>
            <a:r>
              <a:rPr lang="ru-RU" dirty="0" smtClean="0"/>
              <a:t> </a:t>
            </a:r>
            <a:r>
              <a:rPr lang="ru-RU" dirty="0" err="1" smtClean="0"/>
              <a:t>защитна</a:t>
            </a:r>
            <a:r>
              <a:rPr lang="ru-RU" dirty="0" smtClean="0"/>
              <a:t> постройка, </a:t>
            </a:r>
            <a:r>
              <a:rPr lang="ru-RU" dirty="0" err="1" smtClean="0"/>
              <a:t>която</a:t>
            </a:r>
            <a:r>
              <a:rPr lang="ru-RU" dirty="0" smtClean="0"/>
              <a:t> </a:t>
            </a:r>
            <a:r>
              <a:rPr lang="ru-RU" dirty="0" err="1" smtClean="0"/>
              <a:t>години</a:t>
            </a:r>
            <a:r>
              <a:rPr lang="ru-RU" dirty="0" smtClean="0"/>
              <a:t> </a:t>
            </a:r>
            <a:r>
              <a:rPr lang="ru-RU" dirty="0" err="1" smtClean="0"/>
              <a:t>по-късно</a:t>
            </a:r>
            <a:r>
              <a:rPr lang="ru-RU" dirty="0" smtClean="0"/>
              <a:t> е </a:t>
            </a:r>
            <a:r>
              <a:rPr lang="ru-RU" dirty="0" err="1" smtClean="0"/>
              <a:t>преустроена</a:t>
            </a:r>
            <a:r>
              <a:rPr lang="ru-RU" dirty="0" smtClean="0"/>
              <a:t> и </a:t>
            </a:r>
            <a:r>
              <a:rPr lang="ru-RU" dirty="0" err="1" smtClean="0"/>
              <a:t>осигурена</a:t>
            </a:r>
            <a:r>
              <a:rPr lang="ru-RU" dirty="0" smtClean="0"/>
              <a:t> с </a:t>
            </a:r>
            <a:r>
              <a:rPr lang="ru-RU" dirty="0" err="1" smtClean="0"/>
              <a:t>нужните</a:t>
            </a:r>
            <a:r>
              <a:rPr lang="ru-RU" dirty="0" smtClean="0"/>
              <a:t> условия за </a:t>
            </a:r>
            <a:r>
              <a:rPr lang="ru-RU" dirty="0" err="1" smtClean="0"/>
              <a:t>предпазване</a:t>
            </a:r>
            <a:r>
              <a:rPr lang="ru-RU" dirty="0" smtClean="0"/>
              <a:t> на </a:t>
            </a:r>
            <a:r>
              <a:rPr lang="ru-RU" dirty="0" err="1" smtClean="0"/>
              <a:t>стенописите</a:t>
            </a:r>
            <a:r>
              <a:rPr lang="ru-RU" dirty="0" smtClean="0"/>
              <a:t>. С цел </a:t>
            </a:r>
            <a:r>
              <a:rPr lang="ru-RU" dirty="0" err="1" smtClean="0"/>
              <a:t>тяхното</a:t>
            </a:r>
            <a:r>
              <a:rPr lang="ru-RU" dirty="0" smtClean="0"/>
              <a:t> </a:t>
            </a:r>
            <a:r>
              <a:rPr lang="ru-RU" dirty="0" err="1" smtClean="0"/>
              <a:t>съхранение</a:t>
            </a:r>
            <a:r>
              <a:rPr lang="ru-RU" dirty="0" smtClean="0"/>
              <a:t>, </a:t>
            </a:r>
            <a:r>
              <a:rPr lang="ru-RU" dirty="0" err="1" smtClean="0"/>
              <a:t>достъпът</a:t>
            </a:r>
            <a:r>
              <a:rPr lang="ru-RU" dirty="0" smtClean="0"/>
              <a:t> до </a:t>
            </a:r>
            <a:r>
              <a:rPr lang="ru-RU" dirty="0" err="1" smtClean="0"/>
              <a:t>нея</a:t>
            </a:r>
            <a:r>
              <a:rPr lang="ru-RU" dirty="0" smtClean="0"/>
              <a:t> е </a:t>
            </a:r>
            <a:r>
              <a:rPr lang="ru-RU" dirty="0" err="1" smtClean="0"/>
              <a:t>силно</a:t>
            </a:r>
            <a:r>
              <a:rPr lang="ru-RU" dirty="0" smtClean="0"/>
              <a:t> ограничен, а за </a:t>
            </a:r>
            <a:r>
              <a:rPr lang="ru-RU" dirty="0" err="1" smtClean="0"/>
              <a:t>туристите</a:t>
            </a:r>
            <a:r>
              <a:rPr lang="ru-RU" dirty="0" smtClean="0"/>
              <a:t> било </a:t>
            </a:r>
            <a:r>
              <a:rPr lang="ru-RU" dirty="0" err="1" smtClean="0"/>
              <a:t>изградено</a:t>
            </a:r>
            <a:r>
              <a:rPr lang="ru-RU" dirty="0" smtClean="0"/>
              <a:t> точно </a:t>
            </a:r>
            <a:r>
              <a:rPr lang="ru-RU" dirty="0" err="1" smtClean="0"/>
              <a:t>копие</a:t>
            </a:r>
            <a:r>
              <a:rPr lang="ru-RU" dirty="0" smtClean="0"/>
              <a:t> в </a:t>
            </a:r>
            <a:r>
              <a:rPr lang="ru-RU" dirty="0" err="1" smtClean="0"/>
              <a:t>близост</a:t>
            </a:r>
            <a:r>
              <a:rPr lang="ru-RU" dirty="0" smtClean="0"/>
              <a:t> до </a:t>
            </a:r>
            <a:r>
              <a:rPr lang="ru-RU" dirty="0" err="1" smtClean="0"/>
              <a:t>оригиналната</a:t>
            </a:r>
            <a:r>
              <a:rPr lang="ru-RU" dirty="0" smtClean="0"/>
              <a:t> гробница.	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8910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5608320" y="1137068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</a:t>
            </a:r>
          </a:p>
          <a:p>
            <a:r>
              <a:rPr lang="ru-RU" dirty="0" err="1" smtClean="0"/>
              <a:t>Староселската</a:t>
            </a:r>
            <a:r>
              <a:rPr lang="ru-RU" dirty="0" smtClean="0"/>
              <a:t> гробница е </a:t>
            </a:r>
            <a:r>
              <a:rPr lang="ru-RU" dirty="0" err="1" smtClean="0"/>
              <a:t>най-известната</a:t>
            </a:r>
            <a:r>
              <a:rPr lang="ru-RU" dirty="0" smtClean="0"/>
              <a:t> част на </a:t>
            </a:r>
            <a:r>
              <a:rPr lang="ru-RU" dirty="0" err="1" smtClean="0"/>
              <a:t>тракийския</a:t>
            </a:r>
            <a:r>
              <a:rPr lang="ru-RU" dirty="0" smtClean="0"/>
              <a:t> </a:t>
            </a:r>
            <a:r>
              <a:rPr lang="ru-RU" dirty="0" err="1" smtClean="0"/>
              <a:t>култов</a:t>
            </a:r>
            <a:r>
              <a:rPr lang="ru-RU" dirty="0" smtClean="0"/>
              <a:t> комплекс, </a:t>
            </a:r>
            <a:r>
              <a:rPr lang="ru-RU" dirty="0" err="1" smtClean="0"/>
              <a:t>който</a:t>
            </a:r>
            <a:r>
              <a:rPr lang="ru-RU" dirty="0" smtClean="0"/>
              <a:t> се </a:t>
            </a:r>
            <a:r>
              <a:rPr lang="ru-RU" dirty="0" err="1" smtClean="0"/>
              <a:t>намира</a:t>
            </a:r>
            <a:r>
              <a:rPr lang="ru-RU" dirty="0" smtClean="0"/>
              <a:t> в </a:t>
            </a:r>
            <a:r>
              <a:rPr lang="ru-RU" dirty="0" err="1" smtClean="0"/>
              <a:t>близост</a:t>
            </a:r>
            <a:r>
              <a:rPr lang="ru-RU" dirty="0" smtClean="0"/>
              <a:t> до село </a:t>
            </a:r>
            <a:r>
              <a:rPr lang="ru-RU" dirty="0" err="1" smtClean="0"/>
              <a:t>Старосел</a:t>
            </a:r>
            <a:r>
              <a:rPr lang="ru-RU" dirty="0" smtClean="0"/>
              <a:t>. </a:t>
            </a:r>
            <a:r>
              <a:rPr lang="ru-RU" dirty="0" err="1" smtClean="0"/>
              <a:t>Това</a:t>
            </a:r>
            <a:r>
              <a:rPr lang="ru-RU" dirty="0" smtClean="0"/>
              <a:t> е </a:t>
            </a:r>
            <a:r>
              <a:rPr lang="ru-RU" dirty="0" err="1" smtClean="0"/>
              <a:t>най-мащабният</a:t>
            </a:r>
            <a:r>
              <a:rPr lang="ru-RU" dirty="0" smtClean="0"/>
              <a:t>,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днешна</a:t>
            </a:r>
            <a:r>
              <a:rPr lang="ru-RU" dirty="0" smtClean="0"/>
              <a:t> дата, </a:t>
            </a:r>
            <a:r>
              <a:rPr lang="ru-RU" dirty="0" err="1" smtClean="0"/>
              <a:t>открит</a:t>
            </a:r>
            <a:r>
              <a:rPr lang="ru-RU" dirty="0" smtClean="0"/>
              <a:t> </a:t>
            </a:r>
            <a:r>
              <a:rPr lang="ru-RU" dirty="0" err="1" smtClean="0"/>
              <a:t>тракийски</a:t>
            </a:r>
            <a:r>
              <a:rPr lang="ru-RU" dirty="0" smtClean="0"/>
              <a:t> царски комплекс с мавзолей. </a:t>
            </a:r>
            <a:r>
              <a:rPr lang="ru-RU" dirty="0" err="1" smtClean="0"/>
              <a:t>Датира</a:t>
            </a:r>
            <a:r>
              <a:rPr lang="ru-RU" dirty="0" smtClean="0"/>
              <a:t> от края на V и </a:t>
            </a:r>
            <a:r>
              <a:rPr lang="ru-RU" dirty="0" err="1" smtClean="0"/>
              <a:t>началото</a:t>
            </a:r>
            <a:r>
              <a:rPr lang="ru-RU" dirty="0" smtClean="0"/>
              <a:t> на ІV век пр. Хр.</a:t>
            </a:r>
          </a:p>
          <a:p>
            <a:endParaRPr lang="ru-RU" dirty="0" smtClean="0"/>
          </a:p>
          <a:p>
            <a:r>
              <a:rPr lang="ru-RU" dirty="0" err="1" smtClean="0"/>
              <a:t>Комплексът</a:t>
            </a:r>
            <a:r>
              <a:rPr lang="ru-RU" dirty="0" smtClean="0"/>
              <a:t> се </a:t>
            </a:r>
            <a:r>
              <a:rPr lang="ru-RU" dirty="0" err="1" smtClean="0"/>
              <a:t>състои</a:t>
            </a:r>
            <a:r>
              <a:rPr lang="ru-RU" dirty="0" smtClean="0"/>
              <a:t> от шест </a:t>
            </a:r>
            <a:r>
              <a:rPr lang="ru-RU" dirty="0" err="1" smtClean="0"/>
              <a:t>подмогилни</a:t>
            </a:r>
            <a:r>
              <a:rPr lang="ru-RU" dirty="0" smtClean="0"/>
              <a:t> храма, </a:t>
            </a:r>
            <a:r>
              <a:rPr lang="ru-RU" dirty="0" err="1" smtClean="0"/>
              <a:t>четири</a:t>
            </a:r>
            <a:r>
              <a:rPr lang="ru-RU" dirty="0" smtClean="0"/>
              <a:t> от </a:t>
            </a:r>
            <a:r>
              <a:rPr lang="ru-RU" dirty="0" err="1" smtClean="0"/>
              <a:t>които</a:t>
            </a:r>
            <a:r>
              <a:rPr lang="ru-RU" dirty="0" smtClean="0"/>
              <a:t> </a:t>
            </a:r>
            <a:r>
              <a:rPr lang="ru-RU" dirty="0" err="1" smtClean="0"/>
              <a:t>уникални</a:t>
            </a:r>
            <a:r>
              <a:rPr lang="ru-RU" dirty="0" smtClean="0"/>
              <a:t>, </a:t>
            </a:r>
            <a:r>
              <a:rPr lang="ru-RU" dirty="0" err="1" smtClean="0"/>
              <a:t>както</a:t>
            </a:r>
            <a:r>
              <a:rPr lang="ru-RU" dirty="0" smtClean="0"/>
              <a:t> и </a:t>
            </a:r>
            <a:r>
              <a:rPr lang="ru-RU" dirty="0" err="1" smtClean="0"/>
              <a:t>няколко</a:t>
            </a:r>
            <a:r>
              <a:rPr lang="ru-RU" dirty="0" smtClean="0"/>
              <a:t> царски погребения. </a:t>
            </a:r>
            <a:r>
              <a:rPr lang="ru-RU" dirty="0" err="1" smtClean="0"/>
              <a:t>Достъпни</a:t>
            </a:r>
            <a:r>
              <a:rPr lang="ru-RU" dirty="0" smtClean="0"/>
              <a:t> за </a:t>
            </a:r>
            <a:r>
              <a:rPr lang="ru-RU" dirty="0" err="1" smtClean="0"/>
              <a:t>туристите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големият</a:t>
            </a:r>
            <a:r>
              <a:rPr lang="ru-RU" dirty="0" smtClean="0"/>
              <a:t> храм на </a:t>
            </a:r>
            <a:r>
              <a:rPr lang="ru-RU" dirty="0" err="1" smtClean="0"/>
              <a:t>Четиньова</a:t>
            </a:r>
            <a:r>
              <a:rPr lang="ru-RU" dirty="0" smtClean="0"/>
              <a:t> могила и храм </a:t>
            </a:r>
            <a:r>
              <a:rPr lang="ru-RU" dirty="0" err="1" smtClean="0"/>
              <a:t>Хоризонт</a:t>
            </a:r>
            <a:r>
              <a:rPr lang="ru-RU" dirty="0" smtClean="0"/>
              <a:t>. </a:t>
            </a:r>
            <a:r>
              <a:rPr lang="ru-RU" dirty="0" err="1" smtClean="0"/>
              <a:t>Границите</a:t>
            </a:r>
            <a:r>
              <a:rPr lang="ru-RU" dirty="0" smtClean="0"/>
              <a:t> на </a:t>
            </a:r>
            <a:r>
              <a:rPr lang="ru-RU" dirty="0" err="1" smtClean="0"/>
              <a:t>могилата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обградени</a:t>
            </a:r>
            <a:r>
              <a:rPr lang="ru-RU" dirty="0" smtClean="0"/>
              <a:t> </a:t>
            </a:r>
            <a:r>
              <a:rPr lang="ru-RU" dirty="0" err="1" smtClean="0"/>
              <a:t>със</a:t>
            </a:r>
            <a:r>
              <a:rPr lang="ru-RU" dirty="0" smtClean="0"/>
              <a:t> стена от </a:t>
            </a:r>
            <a:r>
              <a:rPr lang="ru-RU" dirty="0" err="1" smtClean="0"/>
              <a:t>гранитни</a:t>
            </a:r>
            <a:r>
              <a:rPr lang="ru-RU" dirty="0" smtClean="0"/>
              <a:t> </a:t>
            </a:r>
            <a:r>
              <a:rPr lang="ru-RU" dirty="0" err="1" smtClean="0"/>
              <a:t>блокове</a:t>
            </a:r>
            <a:r>
              <a:rPr lang="ru-RU" dirty="0" smtClean="0"/>
              <a:t>.</a:t>
            </a: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2"/>
          <a:srcRect l="-23033" t="211" r="23033" b="-211"/>
          <a:stretch/>
        </p:blipFill>
        <p:spPr>
          <a:xfrm>
            <a:off x="-713298" y="1343802"/>
            <a:ext cx="5834104" cy="37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5589767" y="1621548"/>
            <a:ext cx="66022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Свещарската</a:t>
            </a:r>
            <a:r>
              <a:rPr lang="ru-RU" dirty="0" smtClean="0"/>
              <a:t> гробница се </a:t>
            </a:r>
            <a:r>
              <a:rPr lang="ru-RU" dirty="0" err="1" smtClean="0"/>
              <a:t>намира</a:t>
            </a:r>
            <a:r>
              <a:rPr lang="ru-RU" dirty="0" smtClean="0"/>
              <a:t> край село </a:t>
            </a:r>
            <a:r>
              <a:rPr lang="ru-RU" dirty="0" err="1" smtClean="0"/>
              <a:t>Свещари</a:t>
            </a:r>
            <a:r>
              <a:rPr lang="ru-RU" dirty="0" smtClean="0"/>
              <a:t>, </a:t>
            </a:r>
            <a:r>
              <a:rPr lang="ru-RU" dirty="0" err="1" smtClean="0"/>
              <a:t>Разградско</a:t>
            </a:r>
            <a:r>
              <a:rPr lang="ru-RU" dirty="0" smtClean="0"/>
              <a:t>. </a:t>
            </a:r>
            <a:r>
              <a:rPr lang="ru-RU" dirty="0" err="1" smtClean="0"/>
              <a:t>Тя</a:t>
            </a:r>
            <a:r>
              <a:rPr lang="ru-RU" dirty="0" smtClean="0"/>
              <a:t> </a:t>
            </a:r>
            <a:r>
              <a:rPr lang="ru-RU" dirty="0" err="1" smtClean="0"/>
              <a:t>представлява</a:t>
            </a:r>
            <a:r>
              <a:rPr lang="ru-RU" dirty="0" smtClean="0"/>
              <a:t> </a:t>
            </a:r>
            <a:r>
              <a:rPr lang="ru-RU" dirty="0" err="1" smtClean="0"/>
              <a:t>царска</a:t>
            </a:r>
            <a:r>
              <a:rPr lang="ru-RU" dirty="0" smtClean="0"/>
              <a:t> </a:t>
            </a:r>
            <a:r>
              <a:rPr lang="ru-RU" dirty="0" err="1" smtClean="0"/>
              <a:t>тракийско-елинистична</a:t>
            </a:r>
            <a:r>
              <a:rPr lang="ru-RU" dirty="0" smtClean="0"/>
              <a:t> гробница, </a:t>
            </a:r>
            <a:r>
              <a:rPr lang="ru-RU" dirty="0" err="1" smtClean="0"/>
              <a:t>датираща</a:t>
            </a:r>
            <a:r>
              <a:rPr lang="ru-RU" dirty="0" smtClean="0"/>
              <a:t> от III век пр. Хр. Смята се, че в </a:t>
            </a:r>
            <a:r>
              <a:rPr lang="ru-RU" dirty="0" err="1" smtClean="0"/>
              <a:t>нея</a:t>
            </a:r>
            <a:r>
              <a:rPr lang="ru-RU" dirty="0" smtClean="0"/>
              <a:t> е </a:t>
            </a:r>
            <a:r>
              <a:rPr lang="ru-RU" dirty="0" err="1" smtClean="0"/>
              <a:t>погребан</a:t>
            </a:r>
            <a:r>
              <a:rPr lang="ru-RU" dirty="0" smtClean="0"/>
              <a:t> </a:t>
            </a:r>
            <a:r>
              <a:rPr lang="ru-RU" dirty="0" err="1" smtClean="0"/>
              <a:t>гетският</a:t>
            </a:r>
            <a:r>
              <a:rPr lang="ru-RU" dirty="0" smtClean="0"/>
              <a:t> </a:t>
            </a:r>
            <a:r>
              <a:rPr lang="ru-RU" dirty="0" err="1" smtClean="0"/>
              <a:t>владетел</a:t>
            </a:r>
            <a:r>
              <a:rPr lang="ru-RU" dirty="0" smtClean="0"/>
              <a:t> </a:t>
            </a:r>
            <a:r>
              <a:rPr lang="ru-RU" dirty="0" err="1" smtClean="0"/>
              <a:t>Дромихет</a:t>
            </a:r>
            <a:r>
              <a:rPr lang="ru-RU" dirty="0" smtClean="0"/>
              <a:t>. </a:t>
            </a:r>
            <a:r>
              <a:rPr lang="ru-RU" dirty="0" err="1" smtClean="0"/>
              <a:t>Всичко</a:t>
            </a:r>
            <a:r>
              <a:rPr lang="ru-RU" dirty="0" smtClean="0"/>
              <a:t>, намерено </a:t>
            </a:r>
            <a:r>
              <a:rPr lang="ru-RU" dirty="0" err="1" smtClean="0"/>
              <a:t>вътре</a:t>
            </a:r>
            <a:r>
              <a:rPr lang="ru-RU" dirty="0" smtClean="0"/>
              <a:t> е </a:t>
            </a:r>
            <a:r>
              <a:rPr lang="ru-RU" dirty="0" err="1" smtClean="0"/>
              <a:t>направено</a:t>
            </a:r>
            <a:r>
              <a:rPr lang="ru-RU" dirty="0" smtClean="0"/>
              <a:t> от </a:t>
            </a:r>
            <a:r>
              <a:rPr lang="ru-RU" dirty="0" err="1" smtClean="0"/>
              <a:t>скъпи</a:t>
            </a:r>
            <a:r>
              <a:rPr lang="ru-RU" dirty="0" smtClean="0"/>
              <a:t> метали и е </a:t>
            </a:r>
            <a:r>
              <a:rPr lang="ru-RU" dirty="0" err="1" smtClean="0"/>
              <a:t>разграбено</a:t>
            </a:r>
            <a:r>
              <a:rPr lang="ru-RU" dirty="0" smtClean="0"/>
              <a:t> </a:t>
            </a:r>
            <a:r>
              <a:rPr lang="ru-RU" dirty="0" err="1" smtClean="0"/>
              <a:t>още</a:t>
            </a:r>
            <a:r>
              <a:rPr lang="ru-RU" dirty="0" smtClean="0"/>
              <a:t> в </a:t>
            </a:r>
            <a:r>
              <a:rPr lang="ru-RU" dirty="0" err="1" smtClean="0"/>
              <a:t>древността</a:t>
            </a:r>
            <a:r>
              <a:rPr lang="ru-RU" dirty="0" smtClean="0"/>
              <a:t>. За </a:t>
            </a:r>
            <a:r>
              <a:rPr lang="ru-RU" dirty="0" err="1" smtClean="0"/>
              <a:t>богатствата</a:t>
            </a:r>
            <a:r>
              <a:rPr lang="ru-RU" dirty="0" smtClean="0"/>
              <a:t>, </a:t>
            </a:r>
            <a:r>
              <a:rPr lang="ru-RU" dirty="0" err="1" smtClean="0"/>
              <a:t>затворени</a:t>
            </a:r>
            <a:r>
              <a:rPr lang="ru-RU" dirty="0" smtClean="0"/>
              <a:t> в </a:t>
            </a:r>
            <a:r>
              <a:rPr lang="ru-RU" dirty="0" err="1" smtClean="0"/>
              <a:t>гробницата</a:t>
            </a:r>
            <a:r>
              <a:rPr lang="ru-RU" dirty="0" smtClean="0"/>
              <a:t>, говорят </a:t>
            </a:r>
            <a:r>
              <a:rPr lang="ru-RU" dirty="0" err="1" smtClean="0"/>
              <a:t>откритите</a:t>
            </a:r>
            <a:r>
              <a:rPr lang="ru-RU" dirty="0" smtClean="0"/>
              <a:t> кости на пет коня, </a:t>
            </a:r>
            <a:r>
              <a:rPr lang="ru-RU" dirty="0" err="1" smtClean="0"/>
              <a:t>посечени</a:t>
            </a:r>
            <a:r>
              <a:rPr lang="ru-RU" dirty="0" smtClean="0"/>
              <a:t> тук, за да </a:t>
            </a:r>
            <a:r>
              <a:rPr lang="ru-RU" dirty="0" err="1" smtClean="0"/>
              <a:t>придружават</a:t>
            </a:r>
            <a:r>
              <a:rPr lang="ru-RU" dirty="0" smtClean="0"/>
              <a:t> господаря си в </a:t>
            </a:r>
            <a:r>
              <a:rPr lang="ru-RU" dirty="0" err="1" smtClean="0"/>
              <a:t>отвъдния</a:t>
            </a:r>
            <a:r>
              <a:rPr lang="ru-RU" dirty="0" smtClean="0"/>
              <a:t> живот. В </a:t>
            </a:r>
            <a:r>
              <a:rPr lang="ru-RU" dirty="0" err="1" smtClean="0"/>
              <a:t>гробната</a:t>
            </a:r>
            <a:r>
              <a:rPr lang="ru-RU" dirty="0" smtClean="0"/>
              <a:t> камера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открити</a:t>
            </a:r>
            <a:r>
              <a:rPr lang="ru-RU" dirty="0" smtClean="0"/>
              <a:t> две </a:t>
            </a:r>
            <a:r>
              <a:rPr lang="ru-RU" dirty="0" err="1" smtClean="0"/>
              <a:t>каменни</a:t>
            </a:r>
            <a:r>
              <a:rPr lang="ru-RU" dirty="0" smtClean="0"/>
              <a:t> легла, </a:t>
            </a:r>
            <a:r>
              <a:rPr lang="ru-RU" dirty="0" err="1" smtClean="0"/>
              <a:t>човешки</a:t>
            </a:r>
            <a:r>
              <a:rPr lang="ru-RU" dirty="0" smtClean="0"/>
              <a:t> кости и </a:t>
            </a:r>
            <a:r>
              <a:rPr lang="ru-RU" dirty="0" err="1" smtClean="0"/>
              <a:t>гробни</a:t>
            </a:r>
            <a:r>
              <a:rPr lang="ru-RU" dirty="0" smtClean="0"/>
              <a:t> </a:t>
            </a:r>
            <a:r>
              <a:rPr lang="ru-RU" dirty="0" err="1" smtClean="0"/>
              <a:t>дарове</a:t>
            </a:r>
            <a:r>
              <a:rPr lang="ru-RU" dirty="0" smtClean="0"/>
              <a:t>.	</a:t>
            </a: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2"/>
          <a:srcRect l="-19302" t="234" r="19302" b="-234"/>
          <a:stretch/>
        </p:blipFill>
        <p:spPr>
          <a:xfrm>
            <a:off x="-194607" y="1224572"/>
            <a:ext cx="5272841" cy="34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5560612" y="179240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Голяма</a:t>
            </a:r>
            <a:r>
              <a:rPr lang="ru-RU" dirty="0" smtClean="0"/>
              <a:t> </a:t>
            </a:r>
            <a:r>
              <a:rPr lang="ru-RU" dirty="0" err="1" smtClean="0"/>
              <a:t>Косматка</a:t>
            </a:r>
            <a:r>
              <a:rPr lang="ru-RU" dirty="0" smtClean="0"/>
              <a:t> </a:t>
            </a:r>
            <a:r>
              <a:rPr lang="ru-RU" dirty="0" err="1" smtClean="0"/>
              <a:t>представлява</a:t>
            </a:r>
            <a:r>
              <a:rPr lang="ru-RU" dirty="0" smtClean="0"/>
              <a:t> </a:t>
            </a:r>
            <a:r>
              <a:rPr lang="ru-RU" dirty="0" err="1" smtClean="0"/>
              <a:t>тракийска</a:t>
            </a:r>
            <a:r>
              <a:rPr lang="ru-RU" dirty="0" smtClean="0"/>
              <a:t> могила, </a:t>
            </a:r>
            <a:r>
              <a:rPr lang="ru-RU" dirty="0" err="1" smtClean="0"/>
              <a:t>намираща</a:t>
            </a:r>
            <a:r>
              <a:rPr lang="ru-RU" dirty="0" smtClean="0"/>
              <a:t> се до град </a:t>
            </a:r>
            <a:r>
              <a:rPr lang="ru-RU" dirty="0" err="1" smtClean="0"/>
              <a:t>Шипка</a:t>
            </a:r>
            <a:r>
              <a:rPr lang="ru-RU" dirty="0" smtClean="0"/>
              <a:t>. Там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открити</a:t>
            </a:r>
            <a:r>
              <a:rPr lang="ru-RU" dirty="0" smtClean="0"/>
              <a:t> </a:t>
            </a:r>
            <a:r>
              <a:rPr lang="ru-RU" dirty="0" err="1" smtClean="0"/>
              <a:t>едни</a:t>
            </a:r>
            <a:r>
              <a:rPr lang="ru-RU" dirty="0" smtClean="0"/>
              <a:t> от </a:t>
            </a:r>
            <a:r>
              <a:rPr lang="ru-RU" dirty="0" err="1" smtClean="0"/>
              <a:t>най-величествените</a:t>
            </a:r>
            <a:r>
              <a:rPr lang="ru-RU" dirty="0" smtClean="0"/>
              <a:t> и богати </a:t>
            </a:r>
            <a:r>
              <a:rPr lang="ru-RU" dirty="0" err="1" smtClean="0"/>
              <a:t>тракийски</a:t>
            </a:r>
            <a:r>
              <a:rPr lang="ru-RU" dirty="0" smtClean="0"/>
              <a:t> </a:t>
            </a:r>
            <a:r>
              <a:rPr lang="ru-RU" dirty="0" err="1" smtClean="0"/>
              <a:t>гробници</a:t>
            </a:r>
            <a:r>
              <a:rPr lang="ru-RU" dirty="0" smtClean="0"/>
              <a:t> с </a:t>
            </a:r>
            <a:r>
              <a:rPr lang="ru-RU" dirty="0" err="1" smtClean="0"/>
              <a:t>изцяло</a:t>
            </a:r>
            <a:r>
              <a:rPr lang="ru-RU" dirty="0" smtClean="0"/>
              <a:t> </a:t>
            </a:r>
            <a:r>
              <a:rPr lang="ru-RU" dirty="0" err="1" smtClean="0"/>
              <a:t>запазен</a:t>
            </a:r>
            <a:r>
              <a:rPr lang="ru-RU" dirty="0" smtClean="0"/>
              <a:t> гроб на </a:t>
            </a:r>
            <a:r>
              <a:rPr lang="ru-RU" dirty="0" err="1" smtClean="0"/>
              <a:t>тракийския</a:t>
            </a:r>
            <a:r>
              <a:rPr lang="ru-RU" dirty="0" smtClean="0"/>
              <a:t> </a:t>
            </a:r>
            <a:r>
              <a:rPr lang="ru-RU" dirty="0" err="1" smtClean="0"/>
              <a:t>цар</a:t>
            </a:r>
            <a:r>
              <a:rPr lang="ru-RU" dirty="0" smtClean="0"/>
              <a:t> </a:t>
            </a:r>
            <a:r>
              <a:rPr lang="ru-RU" dirty="0" err="1" smtClean="0"/>
              <a:t>Севт</a:t>
            </a:r>
            <a:r>
              <a:rPr lang="ru-RU" dirty="0" smtClean="0"/>
              <a:t> III, </a:t>
            </a:r>
            <a:r>
              <a:rPr lang="ru-RU" dirty="0" err="1" smtClean="0"/>
              <a:t>погребан</a:t>
            </a:r>
            <a:r>
              <a:rPr lang="ru-RU" dirty="0" smtClean="0"/>
              <a:t> </a:t>
            </a:r>
            <a:r>
              <a:rPr lang="ru-RU" dirty="0" err="1" smtClean="0"/>
              <a:t>със</a:t>
            </a:r>
            <a:r>
              <a:rPr lang="ru-RU" dirty="0" smtClean="0"/>
              <a:t> своя кон. Могилата е </a:t>
            </a:r>
            <a:r>
              <a:rPr lang="ru-RU" dirty="0" err="1" smtClean="0"/>
              <a:t>изградена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V век пр. Хр. и се </a:t>
            </a:r>
            <a:r>
              <a:rPr lang="ru-RU" dirty="0" err="1" smtClean="0"/>
              <a:t>състои</a:t>
            </a:r>
            <a:r>
              <a:rPr lang="ru-RU" dirty="0" smtClean="0"/>
              <a:t> от 3 </a:t>
            </a:r>
            <a:r>
              <a:rPr lang="ru-RU" dirty="0" err="1" smtClean="0"/>
              <a:t>камери</a:t>
            </a:r>
            <a:r>
              <a:rPr lang="ru-RU" dirty="0" smtClean="0"/>
              <a:t> и коридор с обща </a:t>
            </a:r>
            <a:r>
              <a:rPr lang="ru-RU" dirty="0" err="1" smtClean="0"/>
              <a:t>дължина</a:t>
            </a:r>
            <a:r>
              <a:rPr lang="ru-RU" dirty="0" smtClean="0"/>
              <a:t> 26 м. Намерена е </a:t>
            </a:r>
            <a:r>
              <a:rPr lang="ru-RU" dirty="0" err="1" smtClean="0"/>
              <a:t>ритуално</a:t>
            </a:r>
            <a:r>
              <a:rPr lang="ru-RU" dirty="0" smtClean="0"/>
              <a:t> </a:t>
            </a:r>
            <a:r>
              <a:rPr lang="ru-RU" dirty="0" err="1" smtClean="0"/>
              <a:t>погребана</a:t>
            </a:r>
            <a:r>
              <a:rPr lang="ru-RU" dirty="0" smtClean="0"/>
              <a:t> </a:t>
            </a:r>
            <a:r>
              <a:rPr lang="ru-RU" dirty="0" err="1" smtClean="0"/>
              <a:t>бронзова</a:t>
            </a:r>
            <a:r>
              <a:rPr lang="ru-RU" dirty="0" smtClean="0"/>
              <a:t> глава от </a:t>
            </a:r>
            <a:r>
              <a:rPr lang="ru-RU" dirty="0" err="1" smtClean="0"/>
              <a:t>статуята</a:t>
            </a:r>
            <a:r>
              <a:rPr lang="ru-RU" dirty="0" smtClean="0"/>
              <a:t> на </a:t>
            </a:r>
            <a:r>
              <a:rPr lang="ru-RU" dirty="0" err="1" smtClean="0"/>
              <a:t>Севт</a:t>
            </a:r>
            <a:r>
              <a:rPr lang="ru-RU" dirty="0" smtClean="0"/>
              <a:t> III. </a:t>
            </a:r>
            <a:r>
              <a:rPr lang="ru-RU" dirty="0" err="1" smtClean="0"/>
              <a:t>Гробницата</a:t>
            </a:r>
            <a:r>
              <a:rPr lang="ru-RU" dirty="0" smtClean="0"/>
              <a:t> е част от </a:t>
            </a:r>
            <a:r>
              <a:rPr lang="ru-RU" dirty="0" err="1" smtClean="0"/>
              <a:t>Долината</a:t>
            </a:r>
            <a:r>
              <a:rPr lang="ru-RU" dirty="0" smtClean="0"/>
              <a:t> на </a:t>
            </a:r>
            <a:r>
              <a:rPr lang="ru-RU" dirty="0" err="1" smtClean="0"/>
              <a:t>тракийските</a:t>
            </a:r>
            <a:r>
              <a:rPr lang="ru-RU" dirty="0" smtClean="0"/>
              <a:t> царе, </a:t>
            </a:r>
            <a:r>
              <a:rPr lang="ru-RU" dirty="0" err="1" smtClean="0"/>
              <a:t>която</a:t>
            </a:r>
            <a:r>
              <a:rPr lang="ru-RU" dirty="0" smtClean="0"/>
              <a:t> </a:t>
            </a:r>
            <a:r>
              <a:rPr lang="ru-RU" dirty="0" err="1" smtClean="0"/>
              <a:t>включва</a:t>
            </a:r>
            <a:r>
              <a:rPr lang="ru-RU" dirty="0" smtClean="0"/>
              <a:t> </a:t>
            </a:r>
            <a:r>
              <a:rPr lang="ru-RU" dirty="0" err="1" smtClean="0"/>
              <a:t>още</a:t>
            </a:r>
            <a:r>
              <a:rPr lang="ru-RU" dirty="0" smtClean="0"/>
              <a:t> </a:t>
            </a:r>
            <a:r>
              <a:rPr lang="ru-RU" dirty="0" err="1" smtClean="0"/>
              <a:t>Казанлъшката</a:t>
            </a:r>
            <a:r>
              <a:rPr lang="ru-RU" dirty="0" smtClean="0"/>
              <a:t> гробница, </a:t>
            </a:r>
            <a:r>
              <a:rPr lang="ru-RU" dirty="0" err="1" smtClean="0"/>
              <a:t>както</a:t>
            </a:r>
            <a:r>
              <a:rPr lang="ru-RU" dirty="0" smtClean="0"/>
              <a:t> и </a:t>
            </a:r>
            <a:r>
              <a:rPr lang="ru-RU" dirty="0" err="1" smtClean="0"/>
              <a:t>гробниците</a:t>
            </a:r>
            <a:r>
              <a:rPr lang="ru-RU" dirty="0" smtClean="0"/>
              <a:t> и </a:t>
            </a:r>
            <a:r>
              <a:rPr lang="ru-RU" dirty="0" err="1" smtClean="0"/>
              <a:t>храмовете</a:t>
            </a:r>
            <a:r>
              <a:rPr lang="ru-RU" dirty="0" smtClean="0"/>
              <a:t>, </a:t>
            </a:r>
            <a:r>
              <a:rPr lang="ru-RU" dirty="0" err="1" smtClean="0"/>
              <a:t>открити</a:t>
            </a:r>
            <a:r>
              <a:rPr lang="ru-RU" dirty="0" smtClean="0"/>
              <a:t> в </a:t>
            </a:r>
            <a:r>
              <a:rPr lang="ru-RU" dirty="0" err="1" smtClean="0"/>
              <a:t>могилите</a:t>
            </a:r>
            <a:r>
              <a:rPr lang="ru-RU" dirty="0" smtClean="0"/>
              <a:t> </a:t>
            </a:r>
            <a:r>
              <a:rPr lang="ru-RU" dirty="0" err="1" smtClean="0"/>
              <a:t>Голяма</a:t>
            </a:r>
            <a:r>
              <a:rPr lang="ru-RU" dirty="0" smtClean="0"/>
              <a:t> </a:t>
            </a:r>
            <a:r>
              <a:rPr lang="ru-RU" dirty="0" err="1" smtClean="0"/>
              <a:t>Арсеналка</a:t>
            </a:r>
            <a:r>
              <a:rPr lang="ru-RU" dirty="0" smtClean="0"/>
              <a:t>, </a:t>
            </a:r>
            <a:r>
              <a:rPr lang="ru-RU" dirty="0" err="1" smtClean="0"/>
              <a:t>Шушманец</a:t>
            </a:r>
            <a:r>
              <a:rPr lang="ru-RU" dirty="0" smtClean="0"/>
              <a:t>, </a:t>
            </a:r>
            <a:r>
              <a:rPr lang="ru-RU" dirty="0" err="1" smtClean="0"/>
              <a:t>Хелвеция</a:t>
            </a:r>
            <a:r>
              <a:rPr lang="ru-RU" dirty="0" smtClean="0"/>
              <a:t>, </a:t>
            </a:r>
            <a:r>
              <a:rPr lang="ru-RU" dirty="0" err="1" smtClean="0"/>
              <a:t>Грифони</a:t>
            </a:r>
            <a:r>
              <a:rPr lang="ru-RU" dirty="0" smtClean="0"/>
              <a:t>, </a:t>
            </a:r>
            <a:r>
              <a:rPr lang="ru-RU" dirty="0" err="1" smtClean="0"/>
              <a:t>Светица</a:t>
            </a:r>
            <a:r>
              <a:rPr lang="ru-RU" dirty="0" smtClean="0"/>
              <a:t> и </a:t>
            </a:r>
            <a:r>
              <a:rPr lang="ru-RU" dirty="0" err="1" smtClean="0"/>
              <a:t>Оструша</a:t>
            </a:r>
            <a:r>
              <a:rPr lang="ru-RU" dirty="0" smtClean="0"/>
              <a:t>.</a:t>
            </a: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2"/>
          <a:srcRect l="-17638" t="8557" r="17638" b="-8557"/>
          <a:stretch/>
        </p:blipFill>
        <p:spPr>
          <a:xfrm>
            <a:off x="-458691" y="1792402"/>
            <a:ext cx="5905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2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5581816" y="2017069"/>
            <a:ext cx="64962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Мезешката</a:t>
            </a:r>
            <a:r>
              <a:rPr lang="ru-RU" dirty="0" smtClean="0"/>
              <a:t> гробница се </a:t>
            </a:r>
            <a:r>
              <a:rPr lang="ru-RU" dirty="0" err="1" smtClean="0"/>
              <a:t>намира</a:t>
            </a:r>
            <a:r>
              <a:rPr lang="ru-RU" dirty="0" smtClean="0"/>
              <a:t> </a:t>
            </a:r>
            <a:r>
              <a:rPr lang="ru-RU" dirty="0" err="1" smtClean="0"/>
              <a:t>източно</a:t>
            </a:r>
            <a:r>
              <a:rPr lang="ru-RU" dirty="0" smtClean="0"/>
              <a:t> от село </a:t>
            </a:r>
            <a:r>
              <a:rPr lang="ru-RU" dirty="0" err="1" smtClean="0"/>
              <a:t>Мезек</a:t>
            </a:r>
            <a:r>
              <a:rPr lang="ru-RU" dirty="0" smtClean="0"/>
              <a:t> на </a:t>
            </a:r>
            <a:r>
              <a:rPr lang="ru-RU" dirty="0" err="1" smtClean="0"/>
              <a:t>хълма</a:t>
            </a:r>
            <a:r>
              <a:rPr lang="ru-RU" dirty="0" smtClean="0"/>
              <a:t> </a:t>
            </a:r>
            <a:r>
              <a:rPr lang="ru-RU" dirty="0" err="1" smtClean="0"/>
              <a:t>Мелтепе</a:t>
            </a:r>
            <a:r>
              <a:rPr lang="ru-RU" dirty="0" smtClean="0"/>
              <a:t>. </a:t>
            </a:r>
            <a:r>
              <a:rPr lang="ru-RU" dirty="0" err="1" smtClean="0"/>
              <a:t>Тя</a:t>
            </a:r>
            <a:r>
              <a:rPr lang="ru-RU" dirty="0" smtClean="0"/>
              <a:t> е </a:t>
            </a:r>
            <a:r>
              <a:rPr lang="ru-RU" dirty="0" err="1" smtClean="0"/>
              <a:t>една</a:t>
            </a:r>
            <a:r>
              <a:rPr lang="ru-RU" dirty="0" smtClean="0"/>
              <a:t> от </a:t>
            </a:r>
            <a:r>
              <a:rPr lang="ru-RU" dirty="0" err="1" smtClean="0"/>
              <a:t>най-колосалните</a:t>
            </a:r>
            <a:r>
              <a:rPr lang="ru-RU" dirty="0" smtClean="0"/>
              <a:t> </a:t>
            </a:r>
            <a:r>
              <a:rPr lang="ru-RU" dirty="0" err="1" smtClean="0"/>
              <a:t>тракийски</a:t>
            </a:r>
            <a:r>
              <a:rPr lang="ru-RU" dirty="0" smtClean="0"/>
              <a:t> </a:t>
            </a:r>
            <a:r>
              <a:rPr lang="ru-RU" dirty="0" err="1" smtClean="0"/>
              <a:t>гробници</a:t>
            </a:r>
            <a:r>
              <a:rPr lang="ru-RU" dirty="0" smtClean="0"/>
              <a:t> в </a:t>
            </a:r>
            <a:r>
              <a:rPr lang="ru-RU" dirty="0" err="1" smtClean="0"/>
              <a:t>България</a:t>
            </a:r>
            <a:r>
              <a:rPr lang="ru-RU" dirty="0" smtClean="0"/>
              <a:t>. </a:t>
            </a:r>
            <a:r>
              <a:rPr lang="ru-RU" dirty="0" err="1" smtClean="0"/>
              <a:t>Има</a:t>
            </a:r>
            <a:r>
              <a:rPr lang="ru-RU" dirty="0" smtClean="0"/>
              <a:t> </a:t>
            </a:r>
            <a:r>
              <a:rPr lang="ru-RU" dirty="0" err="1" smtClean="0"/>
              <a:t>куполна</a:t>
            </a:r>
            <a:r>
              <a:rPr lang="ru-RU" dirty="0" smtClean="0"/>
              <a:t> форма от </a:t>
            </a:r>
            <a:r>
              <a:rPr lang="ru-RU" dirty="0" err="1" smtClean="0"/>
              <a:t>микенски</a:t>
            </a:r>
            <a:r>
              <a:rPr lang="ru-RU" dirty="0" smtClean="0"/>
              <a:t> тип. </a:t>
            </a:r>
            <a:r>
              <a:rPr lang="ru-RU" dirty="0" err="1" smtClean="0"/>
              <a:t>Счита</a:t>
            </a:r>
            <a:r>
              <a:rPr lang="ru-RU" dirty="0" smtClean="0"/>
              <a:t> се, че </a:t>
            </a:r>
            <a:r>
              <a:rPr lang="ru-RU" dirty="0" err="1" smtClean="0"/>
              <a:t>датира</a:t>
            </a:r>
            <a:r>
              <a:rPr lang="ru-RU" dirty="0" smtClean="0"/>
              <a:t> от периода III - IV век </a:t>
            </a:r>
            <a:r>
              <a:rPr lang="ru-RU" dirty="0" err="1" smtClean="0"/>
              <a:t>преди</a:t>
            </a:r>
            <a:r>
              <a:rPr lang="ru-RU" dirty="0" smtClean="0"/>
              <a:t> Христа и е </a:t>
            </a:r>
            <a:r>
              <a:rPr lang="ru-RU" dirty="0" err="1" smtClean="0"/>
              <a:t>запазена</a:t>
            </a:r>
            <a:r>
              <a:rPr lang="ru-RU" dirty="0" smtClean="0"/>
              <a:t> е </a:t>
            </a:r>
            <a:r>
              <a:rPr lang="ru-RU" dirty="0" err="1" smtClean="0"/>
              <a:t>изцяло</a:t>
            </a:r>
            <a:r>
              <a:rPr lang="ru-RU" dirty="0" smtClean="0"/>
              <a:t> в </a:t>
            </a:r>
            <a:r>
              <a:rPr lang="ru-RU" dirty="0" err="1" smtClean="0"/>
              <a:t>оригиналния</a:t>
            </a:r>
            <a:r>
              <a:rPr lang="ru-RU" dirty="0" smtClean="0"/>
              <a:t> си вид. </a:t>
            </a:r>
            <a:r>
              <a:rPr lang="ru-RU" dirty="0" err="1" smtClean="0"/>
              <a:t>Нейните</a:t>
            </a:r>
            <a:r>
              <a:rPr lang="ru-RU" dirty="0" smtClean="0"/>
              <a:t> находки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големи</a:t>
            </a:r>
            <a:r>
              <a:rPr lang="ru-RU" dirty="0" smtClean="0"/>
              <a:t> количества </a:t>
            </a:r>
            <a:r>
              <a:rPr lang="ru-RU" dirty="0" err="1" smtClean="0"/>
              <a:t>предмети</a:t>
            </a:r>
            <a:r>
              <a:rPr lang="ru-RU" dirty="0" smtClean="0"/>
              <a:t> от злато, бронз, </a:t>
            </a:r>
            <a:r>
              <a:rPr lang="ru-RU" dirty="0" err="1" smtClean="0"/>
              <a:t>желязо</a:t>
            </a:r>
            <a:r>
              <a:rPr lang="ru-RU" dirty="0" smtClean="0"/>
              <a:t>, </a:t>
            </a:r>
            <a:r>
              <a:rPr lang="ru-RU" dirty="0" err="1" smtClean="0"/>
              <a:t>стъкло</a:t>
            </a:r>
            <a:r>
              <a:rPr lang="ru-RU" dirty="0" smtClean="0"/>
              <a:t> и керамика. </a:t>
            </a:r>
            <a:r>
              <a:rPr lang="ru-RU" dirty="0" err="1" smtClean="0"/>
              <a:t>Също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открити</a:t>
            </a:r>
            <a:r>
              <a:rPr lang="ru-RU" dirty="0" smtClean="0"/>
              <a:t> </a:t>
            </a:r>
            <a:r>
              <a:rPr lang="ru-RU" dirty="0" err="1" smtClean="0"/>
              <a:t>белези</a:t>
            </a:r>
            <a:r>
              <a:rPr lang="ru-RU" dirty="0" smtClean="0"/>
              <a:t> от шест погребения, </a:t>
            </a:r>
            <a:r>
              <a:rPr lang="ru-RU" dirty="0" err="1" smtClean="0"/>
              <a:t>като</a:t>
            </a:r>
            <a:r>
              <a:rPr lang="ru-RU" dirty="0" smtClean="0"/>
              <a:t> в </a:t>
            </a:r>
            <a:r>
              <a:rPr lang="ru-RU" dirty="0" err="1" smtClean="0"/>
              <a:t>предверието</a:t>
            </a:r>
            <a:r>
              <a:rPr lang="ru-RU" dirty="0" smtClean="0"/>
              <a:t> е </a:t>
            </a:r>
            <a:r>
              <a:rPr lang="ru-RU" dirty="0" err="1" smtClean="0"/>
              <a:t>имало</a:t>
            </a:r>
            <a:r>
              <a:rPr lang="ru-RU" dirty="0" smtClean="0"/>
              <a:t> останки от </a:t>
            </a:r>
            <a:r>
              <a:rPr lang="ru-RU" dirty="0" err="1" smtClean="0"/>
              <a:t>погребана</a:t>
            </a:r>
            <a:r>
              <a:rPr lang="ru-RU" dirty="0" smtClean="0"/>
              <a:t> жена.</a:t>
            </a: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2"/>
          <a:srcRect l="-21677" t="4383" r="21677" b="-4383"/>
          <a:stretch/>
        </p:blipFill>
        <p:spPr>
          <a:xfrm>
            <a:off x="-570009" y="1404731"/>
            <a:ext cx="5905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6005885" y="195808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Александровската</a:t>
            </a:r>
            <a:r>
              <a:rPr lang="ru-RU" dirty="0" smtClean="0"/>
              <a:t> гробница е </a:t>
            </a:r>
            <a:r>
              <a:rPr lang="ru-RU" dirty="0" err="1" smtClean="0"/>
              <a:t>открита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2000 г. край село </a:t>
            </a:r>
            <a:r>
              <a:rPr lang="ru-RU" dirty="0" err="1" smtClean="0"/>
              <a:t>Александрово</a:t>
            </a:r>
            <a:r>
              <a:rPr lang="ru-RU" dirty="0" smtClean="0"/>
              <a:t>, </a:t>
            </a:r>
            <a:r>
              <a:rPr lang="ru-RU" dirty="0" err="1" smtClean="0"/>
              <a:t>област</a:t>
            </a:r>
            <a:r>
              <a:rPr lang="ru-RU" dirty="0" smtClean="0"/>
              <a:t> </a:t>
            </a:r>
            <a:r>
              <a:rPr lang="ru-RU" dirty="0" err="1" smtClean="0"/>
              <a:t>Хасково</a:t>
            </a:r>
            <a:r>
              <a:rPr lang="ru-RU" dirty="0" smtClean="0"/>
              <a:t>. </a:t>
            </a:r>
            <a:r>
              <a:rPr lang="ru-RU" dirty="0" err="1" smtClean="0"/>
              <a:t>Гробницата</a:t>
            </a:r>
            <a:r>
              <a:rPr lang="ru-RU" dirty="0" smtClean="0"/>
              <a:t> </a:t>
            </a:r>
            <a:r>
              <a:rPr lang="ru-RU" dirty="0" err="1" smtClean="0"/>
              <a:t>датира</a:t>
            </a:r>
            <a:r>
              <a:rPr lang="ru-RU" dirty="0" smtClean="0"/>
              <a:t> от IV век </a:t>
            </a:r>
            <a:r>
              <a:rPr lang="ru-RU" dirty="0" err="1" smtClean="0"/>
              <a:t>пр.Хр</a:t>
            </a:r>
            <a:r>
              <a:rPr lang="ru-RU" dirty="0" smtClean="0"/>
              <a:t>. и е принадлежала на знатен аристократ или </a:t>
            </a:r>
            <a:r>
              <a:rPr lang="ru-RU" dirty="0" err="1" smtClean="0"/>
              <a:t>тракийски</a:t>
            </a:r>
            <a:r>
              <a:rPr lang="ru-RU" dirty="0" smtClean="0"/>
              <a:t> </a:t>
            </a:r>
            <a:r>
              <a:rPr lang="ru-RU" dirty="0" err="1" smtClean="0"/>
              <a:t>цар</a:t>
            </a:r>
            <a:r>
              <a:rPr lang="ru-RU" dirty="0" smtClean="0"/>
              <a:t>. </a:t>
            </a:r>
            <a:r>
              <a:rPr lang="ru-RU" dirty="0" err="1" smtClean="0"/>
              <a:t>Тя</a:t>
            </a:r>
            <a:r>
              <a:rPr lang="ru-RU" dirty="0" smtClean="0"/>
              <a:t> е </a:t>
            </a:r>
            <a:r>
              <a:rPr lang="ru-RU" dirty="0" err="1" smtClean="0"/>
              <a:t>едно</a:t>
            </a:r>
            <a:r>
              <a:rPr lang="ru-RU" dirty="0" smtClean="0"/>
              <a:t> от </a:t>
            </a:r>
            <a:r>
              <a:rPr lang="ru-RU" dirty="0" err="1" smtClean="0"/>
              <a:t>най-значимите</a:t>
            </a:r>
            <a:r>
              <a:rPr lang="ru-RU" dirty="0" smtClean="0"/>
              <a:t> </a:t>
            </a:r>
            <a:r>
              <a:rPr lang="ru-RU" dirty="0" err="1" smtClean="0"/>
              <a:t>открития</a:t>
            </a:r>
            <a:r>
              <a:rPr lang="ru-RU" dirty="0" smtClean="0"/>
              <a:t> на </a:t>
            </a:r>
            <a:r>
              <a:rPr lang="ru-RU" dirty="0" err="1" smtClean="0"/>
              <a:t>археологията</a:t>
            </a:r>
            <a:r>
              <a:rPr lang="ru-RU" dirty="0" smtClean="0"/>
              <a:t> в </a:t>
            </a:r>
            <a:r>
              <a:rPr lang="ru-RU" dirty="0" err="1" smtClean="0"/>
              <a:t>България</a:t>
            </a:r>
            <a:r>
              <a:rPr lang="ru-RU" dirty="0" smtClean="0"/>
              <a:t>,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най-запазени</a:t>
            </a:r>
            <a:r>
              <a:rPr lang="ru-RU" dirty="0" smtClean="0"/>
              <a:t> от </a:t>
            </a:r>
            <a:r>
              <a:rPr lang="ru-RU" dirty="0" err="1" smtClean="0"/>
              <a:t>нея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стенописите</a:t>
            </a:r>
            <a:r>
              <a:rPr lang="ru-RU" dirty="0" smtClean="0"/>
              <a:t>, </a:t>
            </a:r>
            <a:r>
              <a:rPr lang="ru-RU" dirty="0" err="1" smtClean="0"/>
              <a:t>които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уникални</a:t>
            </a:r>
            <a:r>
              <a:rPr lang="ru-RU" dirty="0" smtClean="0"/>
              <a:t> по рода си. От 2009 г. </a:t>
            </a:r>
            <a:r>
              <a:rPr lang="ru-RU" dirty="0" err="1" smtClean="0"/>
              <a:t>близо</a:t>
            </a:r>
            <a:r>
              <a:rPr lang="ru-RU" dirty="0" smtClean="0"/>
              <a:t> до </a:t>
            </a:r>
            <a:r>
              <a:rPr lang="ru-RU" dirty="0" err="1" smtClean="0"/>
              <a:t>гробницата</a:t>
            </a:r>
            <a:r>
              <a:rPr lang="ru-RU" dirty="0" smtClean="0"/>
              <a:t> е </a:t>
            </a:r>
            <a:r>
              <a:rPr lang="ru-RU" dirty="0" err="1" smtClean="0"/>
              <a:t>изграден</a:t>
            </a:r>
            <a:r>
              <a:rPr lang="ru-RU" dirty="0" smtClean="0"/>
              <a:t> </a:t>
            </a:r>
            <a:r>
              <a:rPr lang="ru-RU" dirty="0" err="1" smtClean="0"/>
              <a:t>Музеят</a:t>
            </a:r>
            <a:r>
              <a:rPr lang="ru-RU" dirty="0" smtClean="0"/>
              <a:t> на </a:t>
            </a:r>
            <a:r>
              <a:rPr lang="ru-RU" dirty="0" err="1" smtClean="0"/>
              <a:t>тракийското</a:t>
            </a:r>
            <a:r>
              <a:rPr lang="ru-RU" dirty="0" smtClean="0"/>
              <a:t> </a:t>
            </a:r>
            <a:r>
              <a:rPr lang="ru-RU" dirty="0" err="1" smtClean="0"/>
              <a:t>изкуство</a:t>
            </a:r>
            <a:r>
              <a:rPr lang="ru-RU" dirty="0" smtClean="0"/>
              <a:t>, в </a:t>
            </a:r>
            <a:r>
              <a:rPr lang="ru-RU" dirty="0" err="1" smtClean="0"/>
              <a:t>който</a:t>
            </a:r>
            <a:r>
              <a:rPr lang="ru-RU" dirty="0" smtClean="0"/>
              <a:t> е </a:t>
            </a:r>
            <a:r>
              <a:rPr lang="ru-RU" dirty="0" err="1" smtClean="0"/>
              <a:t>направено</a:t>
            </a:r>
            <a:r>
              <a:rPr lang="ru-RU" dirty="0" smtClean="0"/>
              <a:t> </a:t>
            </a:r>
            <a:r>
              <a:rPr lang="ru-RU" dirty="0" err="1" smtClean="0"/>
              <a:t>копие</a:t>
            </a:r>
            <a:r>
              <a:rPr lang="ru-RU" dirty="0" smtClean="0"/>
              <a:t> на </a:t>
            </a:r>
            <a:r>
              <a:rPr lang="ru-RU" dirty="0" err="1" smtClean="0"/>
              <a:t>Александровската</a:t>
            </a:r>
            <a:r>
              <a:rPr lang="ru-RU" dirty="0" smtClean="0"/>
              <a:t> гробница, </a:t>
            </a:r>
            <a:r>
              <a:rPr lang="ru-RU" dirty="0" err="1" smtClean="0"/>
              <a:t>което</a:t>
            </a:r>
            <a:r>
              <a:rPr lang="ru-RU" dirty="0" smtClean="0"/>
              <a:t> е </a:t>
            </a:r>
            <a:r>
              <a:rPr lang="ru-RU" dirty="0" err="1" smtClean="0"/>
              <a:t>достъпно</a:t>
            </a:r>
            <a:r>
              <a:rPr lang="ru-RU" dirty="0" smtClean="0"/>
              <a:t> за </a:t>
            </a:r>
            <a:r>
              <a:rPr lang="ru-RU" dirty="0" err="1" smtClean="0"/>
              <a:t>туристи</a:t>
            </a:r>
            <a:r>
              <a:rPr lang="ru-RU" dirty="0" smtClean="0"/>
              <a:t>, за </a:t>
            </a:r>
            <a:r>
              <a:rPr lang="ru-RU" dirty="0" err="1" smtClean="0"/>
              <a:t>разлика</a:t>
            </a:r>
            <a:r>
              <a:rPr lang="ru-RU" dirty="0" smtClean="0"/>
              <a:t> от оригинала.</a:t>
            </a: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2"/>
          <a:srcRect l="-9425" t="-835" r="9425" b="835"/>
          <a:stretch/>
        </p:blipFill>
        <p:spPr>
          <a:xfrm>
            <a:off x="238540" y="1709530"/>
            <a:ext cx="5014025" cy="323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048000" y="-16031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полуостров.</a:t>
            </a:r>
          </a:p>
          <a:p>
            <a:endParaRPr lang="ru-RU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5743492" y="216481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През</a:t>
            </a:r>
            <a:r>
              <a:rPr lang="ru-RU" dirty="0" smtClean="0"/>
              <a:t> 2004 г. край град </a:t>
            </a:r>
            <a:r>
              <a:rPr lang="ru-RU" dirty="0" err="1" smtClean="0"/>
              <a:t>Шипка</a:t>
            </a:r>
            <a:r>
              <a:rPr lang="ru-RU" dirty="0" smtClean="0"/>
              <a:t> е </a:t>
            </a:r>
            <a:r>
              <a:rPr lang="ru-RU" dirty="0" err="1" smtClean="0"/>
              <a:t>открита</a:t>
            </a:r>
            <a:r>
              <a:rPr lang="ru-RU" dirty="0" smtClean="0"/>
              <a:t> </a:t>
            </a:r>
            <a:r>
              <a:rPr lang="ru-RU" dirty="0" err="1" smtClean="0"/>
              <a:t>тракийска</a:t>
            </a:r>
            <a:r>
              <a:rPr lang="ru-RU" dirty="0" smtClean="0"/>
              <a:t> гробница в </a:t>
            </a:r>
            <a:r>
              <a:rPr lang="ru-RU" dirty="0" err="1" smtClean="0"/>
              <a:t>могилата</a:t>
            </a:r>
            <a:r>
              <a:rPr lang="ru-RU" dirty="0" smtClean="0"/>
              <a:t> </a:t>
            </a:r>
            <a:r>
              <a:rPr lang="ru-RU" dirty="0" err="1" smtClean="0"/>
              <a:t>Светица</a:t>
            </a:r>
            <a:r>
              <a:rPr lang="ru-RU" dirty="0" smtClean="0"/>
              <a:t>. Смята се, че </a:t>
            </a:r>
            <a:r>
              <a:rPr lang="ru-RU" dirty="0" err="1" smtClean="0"/>
              <a:t>гробницата</a:t>
            </a:r>
            <a:r>
              <a:rPr lang="ru-RU" dirty="0" smtClean="0"/>
              <a:t> </a:t>
            </a:r>
            <a:r>
              <a:rPr lang="ru-RU" dirty="0" err="1" smtClean="0"/>
              <a:t>датира</a:t>
            </a:r>
            <a:r>
              <a:rPr lang="ru-RU" dirty="0" smtClean="0"/>
              <a:t> от V век пр. Хр. </a:t>
            </a:r>
            <a:r>
              <a:rPr lang="ru-RU" dirty="0" err="1" smtClean="0"/>
              <a:t>Предполага</a:t>
            </a:r>
            <a:r>
              <a:rPr lang="ru-RU" dirty="0" smtClean="0"/>
              <a:t> се, че </a:t>
            </a:r>
            <a:r>
              <a:rPr lang="ru-RU" dirty="0" err="1" smtClean="0"/>
              <a:t>погребаният</a:t>
            </a:r>
            <a:r>
              <a:rPr lang="ru-RU" dirty="0" smtClean="0"/>
              <a:t> е бил войн, </a:t>
            </a:r>
            <a:r>
              <a:rPr lang="ru-RU" dirty="0" err="1" smtClean="0"/>
              <a:t>защото</a:t>
            </a:r>
            <a:r>
              <a:rPr lang="ru-RU" dirty="0" smtClean="0"/>
              <a:t> е </a:t>
            </a:r>
            <a:r>
              <a:rPr lang="ru-RU" dirty="0" err="1" smtClean="0"/>
              <a:t>погребан</a:t>
            </a:r>
            <a:r>
              <a:rPr lang="ru-RU" dirty="0" smtClean="0"/>
              <a:t> с </a:t>
            </a:r>
            <a:r>
              <a:rPr lang="ru-RU" dirty="0" err="1" smtClean="0"/>
              <a:t>цялото</a:t>
            </a:r>
            <a:r>
              <a:rPr lang="ru-RU" dirty="0" smtClean="0"/>
              <a:t> си </a:t>
            </a:r>
            <a:r>
              <a:rPr lang="ru-RU" dirty="0" err="1" smtClean="0"/>
              <a:t>бойно</a:t>
            </a:r>
            <a:r>
              <a:rPr lang="ru-RU" dirty="0" smtClean="0"/>
              <a:t> </a:t>
            </a:r>
            <a:r>
              <a:rPr lang="ru-RU" dirty="0" err="1" smtClean="0"/>
              <a:t>въоръжение</a:t>
            </a:r>
            <a:r>
              <a:rPr lang="ru-RU" dirty="0" smtClean="0"/>
              <a:t>. Сред </a:t>
            </a:r>
            <a:r>
              <a:rPr lang="ru-RU" dirty="0" err="1" smtClean="0"/>
              <a:t>предметите</a:t>
            </a:r>
            <a:r>
              <a:rPr lang="ru-RU" dirty="0" smtClean="0"/>
              <a:t>, </a:t>
            </a:r>
            <a:r>
              <a:rPr lang="ru-RU" dirty="0" err="1" smtClean="0"/>
              <a:t>открити</a:t>
            </a:r>
            <a:r>
              <a:rPr lang="ru-RU" dirty="0" smtClean="0"/>
              <a:t> в </a:t>
            </a:r>
            <a:r>
              <a:rPr lang="ru-RU" dirty="0" err="1" smtClean="0"/>
              <a:t>гробницата</a:t>
            </a:r>
            <a:r>
              <a:rPr lang="ru-RU" dirty="0" smtClean="0"/>
              <a:t>, </a:t>
            </a:r>
            <a:r>
              <a:rPr lang="ru-RU" dirty="0" err="1" smtClean="0"/>
              <a:t>най-ценни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златен</a:t>
            </a:r>
            <a:r>
              <a:rPr lang="ru-RU" dirty="0" smtClean="0"/>
              <a:t> </a:t>
            </a:r>
            <a:r>
              <a:rPr lang="ru-RU" dirty="0" err="1" smtClean="0"/>
              <a:t>пръстен-печат</a:t>
            </a:r>
            <a:r>
              <a:rPr lang="ru-RU" dirty="0" smtClean="0"/>
              <a:t> и </a:t>
            </a:r>
            <a:r>
              <a:rPr lang="ru-RU" dirty="0" err="1" smtClean="0"/>
              <a:t>златен</a:t>
            </a:r>
            <a:r>
              <a:rPr lang="ru-RU" dirty="0" smtClean="0"/>
              <a:t> </a:t>
            </a:r>
            <a:r>
              <a:rPr lang="ru-RU" dirty="0" err="1" smtClean="0"/>
              <a:t>съд</a:t>
            </a:r>
            <a:r>
              <a:rPr lang="ru-RU" dirty="0" smtClean="0"/>
              <a:t> </a:t>
            </a:r>
            <a:r>
              <a:rPr lang="ru-RU" dirty="0" err="1" smtClean="0"/>
              <a:t>издялан</a:t>
            </a:r>
            <a:r>
              <a:rPr lang="ru-RU" dirty="0" smtClean="0"/>
              <a:t> </a:t>
            </a:r>
            <a:r>
              <a:rPr lang="ru-RU" dirty="0" err="1" smtClean="0"/>
              <a:t>във</a:t>
            </a:r>
            <a:r>
              <a:rPr lang="ru-RU" dirty="0" smtClean="0"/>
              <a:t> формата на маска-лице, </a:t>
            </a:r>
            <a:r>
              <a:rPr lang="ru-RU" dirty="0" err="1" smtClean="0"/>
              <a:t>който</a:t>
            </a:r>
            <a:r>
              <a:rPr lang="ru-RU" dirty="0" smtClean="0"/>
              <a:t> </a:t>
            </a:r>
            <a:r>
              <a:rPr lang="ru-RU" dirty="0" err="1" smtClean="0"/>
              <a:t>изпълнява</a:t>
            </a:r>
            <a:r>
              <a:rPr lang="ru-RU" dirty="0" smtClean="0"/>
              <a:t> </a:t>
            </a:r>
            <a:r>
              <a:rPr lang="ru-RU" dirty="0" err="1" smtClean="0"/>
              <a:t>функцията</a:t>
            </a:r>
            <a:r>
              <a:rPr lang="ru-RU" dirty="0" smtClean="0"/>
              <a:t> на чаша. </a:t>
            </a:r>
            <a:r>
              <a:rPr lang="ru-RU" dirty="0" err="1" smtClean="0"/>
              <a:t>Гробницата</a:t>
            </a:r>
            <a:r>
              <a:rPr lang="ru-RU" dirty="0" smtClean="0"/>
              <a:t>, част от </a:t>
            </a:r>
            <a:r>
              <a:rPr lang="ru-RU" dirty="0" err="1" smtClean="0"/>
              <a:t>Долината</a:t>
            </a:r>
            <a:r>
              <a:rPr lang="ru-RU" dirty="0" smtClean="0"/>
              <a:t> на </a:t>
            </a:r>
            <a:r>
              <a:rPr lang="ru-RU" dirty="0" err="1" smtClean="0"/>
              <a:t>тракийските</a:t>
            </a:r>
            <a:r>
              <a:rPr lang="ru-RU" dirty="0" smtClean="0"/>
              <a:t> владетели, </a:t>
            </a:r>
            <a:r>
              <a:rPr lang="ru-RU" dirty="0" err="1" smtClean="0"/>
              <a:t>има</a:t>
            </a:r>
            <a:r>
              <a:rPr lang="ru-RU" dirty="0" smtClean="0"/>
              <a:t> вход и е отворена за </a:t>
            </a:r>
            <a:r>
              <a:rPr lang="ru-RU" dirty="0" err="1" smtClean="0"/>
              <a:t>туристи</a:t>
            </a:r>
            <a:r>
              <a:rPr lang="ru-RU" dirty="0" smtClean="0"/>
              <a:t>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2"/>
          <a:srcRect l="-14811" t="209" r="14811" b="-209"/>
          <a:stretch/>
        </p:blipFill>
        <p:spPr>
          <a:xfrm>
            <a:off x="-299666" y="1500147"/>
            <a:ext cx="5905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41</TotalTime>
  <Words>463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Тракийските гробници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Тракийските гробници</dc:title>
  <dc:creator>User2</dc:creator>
  <cp:lastModifiedBy>Tutor</cp:lastModifiedBy>
  <cp:revision>11</cp:revision>
  <dcterms:created xsi:type="dcterms:W3CDTF">2020-04-30T12:24:43Z</dcterms:created>
  <dcterms:modified xsi:type="dcterms:W3CDTF">2020-11-13T10:06:03Z</dcterms:modified>
</cp:coreProperties>
</file>