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BADE-52B6-45CB-8C8C-334E089F42B0}" type="datetimeFigureOut">
              <a:rPr lang="bg-BG" smtClean="0"/>
              <a:t>13.11.2020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1D59-45E4-4564-9D11-266D8985A8E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92554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BADE-52B6-45CB-8C8C-334E089F42B0}" type="datetimeFigureOut">
              <a:rPr lang="bg-BG" smtClean="0"/>
              <a:t>13.11.2020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1D59-45E4-4564-9D11-266D8985A8E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4342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BADE-52B6-45CB-8C8C-334E089F42B0}" type="datetimeFigureOut">
              <a:rPr lang="bg-BG" smtClean="0"/>
              <a:t>13.11.2020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1D59-45E4-4564-9D11-266D8985A8E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6047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BADE-52B6-45CB-8C8C-334E089F42B0}" type="datetimeFigureOut">
              <a:rPr lang="bg-BG" smtClean="0"/>
              <a:t>13.11.2020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1D59-45E4-4564-9D11-266D8985A8E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21978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BADE-52B6-45CB-8C8C-334E089F42B0}" type="datetimeFigureOut">
              <a:rPr lang="bg-BG" smtClean="0"/>
              <a:t>13.11.2020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1D59-45E4-4564-9D11-266D8985A8E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96033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BADE-52B6-45CB-8C8C-334E089F42B0}" type="datetimeFigureOut">
              <a:rPr lang="bg-BG" smtClean="0"/>
              <a:t>13.11.2020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1D59-45E4-4564-9D11-266D8985A8E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45994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BADE-52B6-45CB-8C8C-334E089F42B0}" type="datetimeFigureOut">
              <a:rPr lang="bg-BG" smtClean="0"/>
              <a:t>13.11.2020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1D59-45E4-4564-9D11-266D8985A8E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15212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BADE-52B6-45CB-8C8C-334E089F42B0}" type="datetimeFigureOut">
              <a:rPr lang="bg-BG" smtClean="0"/>
              <a:t>13.11.2020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1D59-45E4-4564-9D11-266D8985A8E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23677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BADE-52B6-45CB-8C8C-334E089F42B0}" type="datetimeFigureOut">
              <a:rPr lang="bg-BG" smtClean="0"/>
              <a:t>13.11.2020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1D59-45E4-4564-9D11-266D8985A8E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94672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BADE-52B6-45CB-8C8C-334E089F42B0}" type="datetimeFigureOut">
              <a:rPr lang="bg-BG" smtClean="0"/>
              <a:t>13.11.2020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1D59-45E4-4564-9D11-266D8985A8E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84173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BADE-52B6-45CB-8C8C-334E089F42B0}" type="datetimeFigureOut">
              <a:rPr lang="bg-BG" smtClean="0"/>
              <a:t>13.11.2020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1D59-45E4-4564-9D11-266D8985A8E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27834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CBADE-52B6-45CB-8C8C-334E089F42B0}" type="datetimeFigureOut">
              <a:rPr lang="bg-BG" smtClean="0"/>
              <a:t>13.11.2020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71D59-45E4-4564-9D11-266D8985A8E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12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ВОДИ В АФРИКА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/>
              <a:t>ЕМИЛИАН 5 КЛАС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5752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26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7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3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9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37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116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6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6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тема</vt:lpstr>
      <vt:lpstr>ВОДИ В АФРИКА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ВОДИ В АФРИКА</dc:title>
  <dc:creator>А</dc:creator>
  <cp:lastModifiedBy>Tutor</cp:lastModifiedBy>
  <cp:revision>13</cp:revision>
  <dcterms:created xsi:type="dcterms:W3CDTF">2020-04-27T12:18:57Z</dcterms:created>
  <dcterms:modified xsi:type="dcterms:W3CDTF">2020-11-13T10:05:08Z</dcterms:modified>
</cp:coreProperties>
</file>