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84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680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087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158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197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915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49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1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70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708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058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044DF-0F69-4E16-A278-6A96CA9D12D3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2A52E-560D-44B6-8FBB-DF8D049156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974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ЛИЦА НА ГЕОМЕТРИЧНИ ФИГУРИ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ЕМИЛИАН 5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814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64" y="2722417"/>
            <a:ext cx="8052954" cy="23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3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93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53" y="1498023"/>
            <a:ext cx="3876675" cy="11811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03" y="2076450"/>
            <a:ext cx="5290705" cy="32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тема</vt:lpstr>
      <vt:lpstr>ЛИЦА НА ГЕОМЕТРИЧНИ ФИГУРИ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ЛИЦА НА ГЕОМЕТРИЧНИ ФИГУРИ</dc:title>
  <dc:creator>А</dc:creator>
  <cp:lastModifiedBy>Tutor</cp:lastModifiedBy>
  <cp:revision>8</cp:revision>
  <dcterms:created xsi:type="dcterms:W3CDTF">2020-04-30T10:01:53Z</dcterms:created>
  <dcterms:modified xsi:type="dcterms:W3CDTF">2020-11-13T10:08:14Z</dcterms:modified>
</cp:coreProperties>
</file>